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14" r:id="rId3"/>
    <p:sldId id="615" r:id="rId4"/>
    <p:sldId id="623" r:id="rId5"/>
    <p:sldId id="624" r:id="rId6"/>
    <p:sldId id="625" r:id="rId7"/>
    <p:sldId id="257" r:id="rId8"/>
    <p:sldId id="258" r:id="rId9"/>
    <p:sldId id="263" r:id="rId10"/>
    <p:sldId id="627" r:id="rId11"/>
    <p:sldId id="628" r:id="rId12"/>
    <p:sldId id="629" r:id="rId13"/>
    <p:sldId id="630" r:id="rId14"/>
    <p:sldId id="631" r:id="rId15"/>
    <p:sldId id="633" r:id="rId16"/>
    <p:sldId id="634" r:id="rId17"/>
    <p:sldId id="635" r:id="rId18"/>
    <p:sldId id="63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5324" autoAdjust="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99365A99-1488-49E0-96C0-5C766922975C}"/>
    <pc:docChg chg="undo custSel addSld delSld modSld sldOrd">
      <pc:chgData name="Siniša Vuksan" userId="3af124f9-b8e7-46e3-9422-21ae1d17ac0b" providerId="ADAL" clId="{99365A99-1488-49E0-96C0-5C766922975C}" dt="2022-01-04T11:08:29.712" v="4261" actId="20577"/>
      <pc:docMkLst>
        <pc:docMk/>
      </pc:docMkLst>
      <pc:sldChg chg="modSp">
        <pc:chgData name="Siniša Vuksan" userId="3af124f9-b8e7-46e3-9422-21ae1d17ac0b" providerId="ADAL" clId="{99365A99-1488-49E0-96C0-5C766922975C}" dt="2022-01-04T08:08:37.482" v="4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9365A99-1488-49E0-96C0-5C766922975C}" dt="2022-01-04T08:08:26.698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9365A99-1488-49E0-96C0-5C766922975C}" dt="2022-01-04T08:08:37.482" v="4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99365A99-1488-49E0-96C0-5C766922975C}" dt="2022-01-04T08:35:05.139" v="79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99365A99-1488-49E0-96C0-5C766922975C}" dt="2022-01-04T08:33:48.964" v="77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4:42.510" v="78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9365A99-1488-49E0-96C0-5C766922975C}" dt="2022-01-04T08:35:05.139" v="79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99365A99-1488-49E0-96C0-5C766922975C}" dt="2022-01-04T08:38:21.561" v="579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99365A99-1488-49E0-96C0-5C766922975C}" dt="2022-01-04T08:38:21.561" v="579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9365A99-1488-49E0-96C0-5C766922975C}" dt="2022-01-04T08:35:26.169" v="84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9365A99-1488-49E0-96C0-5C766922975C}" dt="2022-01-04T08:35:15.305" v="8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99365A99-1488-49E0-96C0-5C766922975C}" dt="2022-01-04T10:46:48.798" v="3563" actId="47"/>
        <pc:sldMkLst>
          <pc:docMk/>
          <pc:sldMk cId="200756692" sldId="511"/>
        </pc:sldMkLst>
      </pc:sldChg>
      <pc:sldChg chg="addSp delSp modSp mod ord addAnim delAnim modAnim">
        <pc:chgData name="Siniša Vuksan" userId="3af124f9-b8e7-46e3-9422-21ae1d17ac0b" providerId="ADAL" clId="{99365A99-1488-49E0-96C0-5C766922975C}" dt="2022-01-04T08:46:11.814" v="744" actId="14100"/>
        <pc:sldMkLst>
          <pc:docMk/>
          <pc:sldMk cId="2762813729" sldId="526"/>
        </pc:sldMkLst>
        <pc:spChg chg="mod">
          <ac:chgData name="Siniša Vuksan" userId="3af124f9-b8e7-46e3-9422-21ae1d17ac0b" providerId="ADAL" clId="{99365A99-1488-49E0-96C0-5C766922975C}" dt="2022-01-04T08:42:37.599" v="680" actId="14100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8:40:15.956" v="596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0" creationId="{2F5D493A-1D5A-47CD-91DA-CD5D179EF30C}"/>
          </ac:spMkLst>
        </pc:spChg>
        <pc:spChg chg="del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1" creationId="{58069BE6-4B81-438D-900B-C21BB1B6836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2" creationId="{F10E96AA-A32F-4080-81DD-A8C57A503A0E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99365A99-1488-49E0-96C0-5C766922975C}" dt="2022-01-04T08:39:36.217" v="590" actId="478"/>
          <ac:spMkLst>
            <pc:docMk/>
            <pc:sldMk cId="2762813729" sldId="526"/>
            <ac:spMk id="15" creationId="{985B1F0F-3EF9-495F-9ADA-5F365127805F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6" creationId="{3642C0A8-F601-4A89-93C6-E21818B5D63B}"/>
          </ac:spMkLst>
        </pc:spChg>
        <pc:spChg chg="del mod">
          <ac:chgData name="Siniša Vuksan" userId="3af124f9-b8e7-46e3-9422-21ae1d17ac0b" providerId="ADAL" clId="{99365A99-1488-49E0-96C0-5C766922975C}" dt="2022-01-04T08:39:40.367" v="591" actId="478"/>
          <ac:spMkLst>
            <pc:docMk/>
            <pc:sldMk cId="2762813729" sldId="526"/>
            <ac:spMk id="17" creationId="{0F416F05-1F18-47A3-955A-F35776533FD9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8" creationId="{A5AD6C4F-2311-4B1F-BBCE-A475AD020040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19" creationId="{EBFB9998-0B26-4032-8C5A-7C0026E9F338}"/>
          </ac:spMkLst>
        </pc:spChg>
        <pc:spChg chg="del">
          <ac:chgData name="Siniša Vuksan" userId="3af124f9-b8e7-46e3-9422-21ae1d17ac0b" providerId="ADAL" clId="{99365A99-1488-49E0-96C0-5C766922975C}" dt="2022-01-04T08:39:27.552" v="586" actId="478"/>
          <ac:spMkLst>
            <pc:docMk/>
            <pc:sldMk cId="2762813729" sldId="526"/>
            <ac:spMk id="20" creationId="{8E7E5947-9070-4DB2-899B-49D1DBE92549}"/>
          </ac:spMkLst>
        </pc:spChg>
        <pc:spChg chg="del">
          <ac:chgData name="Siniša Vuksan" userId="3af124f9-b8e7-46e3-9422-21ae1d17ac0b" providerId="ADAL" clId="{99365A99-1488-49E0-96C0-5C766922975C}" dt="2022-01-04T08:40:21.014" v="597" actId="478"/>
          <ac:spMkLst>
            <pc:docMk/>
            <pc:sldMk cId="2762813729" sldId="526"/>
            <ac:spMk id="21" creationId="{4BD84E1C-7B49-4075-8869-2230B5618DD2}"/>
          </ac:spMkLst>
        </pc:spChg>
        <pc:spChg chg="add mod">
          <ac:chgData name="Siniša Vuksan" userId="3af124f9-b8e7-46e3-9422-21ae1d17ac0b" providerId="ADAL" clId="{99365A99-1488-49E0-96C0-5C766922975C}" dt="2022-01-04T08:43:16.716" v="719" actId="20577"/>
          <ac:spMkLst>
            <pc:docMk/>
            <pc:sldMk cId="2762813729" sldId="526"/>
            <ac:spMk id="22" creationId="{3366DD22-1660-4B96-982C-4C327326E0FC}"/>
          </ac:spMkLst>
        </pc:spChg>
        <pc:picChg chg="add del mod">
          <ac:chgData name="Siniša Vuksan" userId="3af124f9-b8e7-46e3-9422-21ae1d17ac0b" providerId="ADAL" clId="{99365A99-1488-49E0-96C0-5C766922975C}" dt="2022-01-04T08:42:27.189" v="676" actId="1076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08:46:11.814" v="744" actId="14100"/>
          <ac:picMkLst>
            <pc:docMk/>
            <pc:sldMk cId="2762813729" sldId="52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99365A99-1488-49E0-96C0-5C766922975C}" dt="2022-01-04T10:46:49.990" v="3564" actId="47"/>
        <pc:sldMkLst>
          <pc:docMk/>
          <pc:sldMk cId="3759385230" sldId="528"/>
        </pc:sldMkLst>
        <pc:picChg chg="mod">
          <ac:chgData name="Siniša Vuksan" userId="3af124f9-b8e7-46e3-9422-21ae1d17ac0b" providerId="ADAL" clId="{99365A99-1488-49E0-96C0-5C766922975C}" dt="2022-01-04T09:00:51.444" v="1145" actId="1076"/>
          <ac:picMkLst>
            <pc:docMk/>
            <pc:sldMk cId="3759385230" sldId="52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4.554" v="725" actId="107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del mod delAnim modAnim">
        <pc:chgData name="Siniša Vuksan" userId="3af124f9-b8e7-46e3-9422-21ae1d17ac0b" providerId="ADAL" clId="{99365A99-1488-49E0-96C0-5C766922975C}" dt="2022-01-04T10:57:32.593" v="3875" actId="20577"/>
        <pc:sldMkLst>
          <pc:docMk/>
          <pc:sldMk cId="1406669383" sldId="529"/>
        </pc:sldMkLst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10:56:52.299" v="3772" actId="14100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9:09.522" v="3588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10:48:57.829" v="3584" actId="478"/>
          <ac:spMkLst>
            <pc:docMk/>
            <pc:sldMk cId="1406669383" sldId="529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10:49:14.010" v="3590" actId="478"/>
          <ac:spMkLst>
            <pc:docMk/>
            <pc:sldMk cId="1406669383" sldId="529"/>
            <ac:spMk id="26" creationId="{A0F4696A-9A8F-4B0C-9A12-252F98A2E2BA}"/>
          </ac:spMkLst>
        </pc:spChg>
        <pc:spChg chg="add mod">
          <ac:chgData name="Siniša Vuksan" userId="3af124f9-b8e7-46e3-9422-21ae1d17ac0b" providerId="ADAL" clId="{99365A99-1488-49E0-96C0-5C766922975C}" dt="2022-01-04T10:57:32.593" v="3875" actId="20577"/>
          <ac:spMkLst>
            <pc:docMk/>
            <pc:sldMk cId="1406669383" sldId="529"/>
            <ac:spMk id="27" creationId="{E2EB677E-035D-4BAA-ACF0-E65915F82256}"/>
          </ac:spMkLst>
        </pc:spChg>
        <pc:picChg chg="mod ord">
          <ac:chgData name="Siniša Vuksan" userId="3af124f9-b8e7-46e3-9422-21ae1d17ac0b" providerId="ADAL" clId="{99365A99-1488-49E0-96C0-5C766922975C}" dt="2022-01-04T10:54:37.751" v="3712" actId="1038"/>
          <ac:picMkLst>
            <pc:docMk/>
            <pc:sldMk cId="1406669383" sldId="52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9:39.466" v="3599" actId="14826"/>
          <ac:picMkLst>
            <pc:docMk/>
            <pc:sldMk cId="1406669383" sldId="52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56:33.330" v="3768" actId="1076"/>
          <ac:picMkLst>
            <pc:docMk/>
            <pc:sldMk cId="1406669383" sldId="529"/>
            <ac:picMk id="8" creationId="{A96DF397-E439-42B6-B3CA-2C13FB17E007}"/>
          </ac:picMkLst>
        </pc:picChg>
      </pc:sldChg>
      <pc:sldChg chg="modSp del mod modAnim">
        <pc:chgData name="Siniša Vuksan" userId="3af124f9-b8e7-46e3-9422-21ae1d17ac0b" providerId="ADAL" clId="{99365A99-1488-49E0-96C0-5C766922975C}" dt="2022-01-04T10:49:21.121" v="3592" actId="47"/>
        <pc:sldMkLst>
          <pc:docMk/>
          <pc:sldMk cId="3295334941" sldId="530"/>
        </pc:sldMkLst>
        <pc:spChg chg="mod">
          <ac:chgData name="Siniša Vuksan" userId="3af124f9-b8e7-46e3-9422-21ae1d17ac0b" providerId="ADAL" clId="{99365A99-1488-49E0-96C0-5C766922975C}" dt="2022-01-04T08:57:08.966" v="936" actId="14100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7:13.772" v="937" actId="14100"/>
          <ac:picMkLst>
            <pc:docMk/>
            <pc:sldMk cId="3295334941" sldId="53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4:39.918" v="727" actId="107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8:29.712" v="4261" actId="20577"/>
        <pc:sldMkLst>
          <pc:docMk/>
          <pc:sldMk cId="3697847466" sldId="531"/>
        </pc:sldMkLst>
        <pc:spChg chg="mod">
          <ac:chgData name="Siniša Vuksan" userId="3af124f9-b8e7-46e3-9422-21ae1d17ac0b" providerId="ADAL" clId="{99365A99-1488-49E0-96C0-5C766922975C}" dt="2022-01-04T10:53:09.976" v="3659" actId="20577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7:31.157" v="3575" actId="20577"/>
          <ac:spMkLst>
            <pc:docMk/>
            <pc:sldMk cId="3697847466" sldId="531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47:06.037" v="3571" actId="478"/>
          <ac:spMkLst>
            <pc:docMk/>
            <pc:sldMk cId="3697847466" sldId="531"/>
            <ac:spMk id="9" creationId="{8F06FBBD-94EE-44A7-B2B6-47CA03C17815}"/>
          </ac:spMkLst>
        </pc:spChg>
        <pc:spChg chg="add mod">
          <ac:chgData name="Siniša Vuksan" userId="3af124f9-b8e7-46e3-9422-21ae1d17ac0b" providerId="ADAL" clId="{99365A99-1488-49E0-96C0-5C766922975C}" dt="2022-01-04T10:58:59.889" v="3879" actId="1076"/>
          <ac:spMkLst>
            <pc:docMk/>
            <pc:sldMk cId="3697847466" sldId="531"/>
            <ac:spMk id="13" creationId="{6EDF74B3-ADA3-4BBC-A2FB-B13FB8E21A55}"/>
          </ac:spMkLst>
        </pc:spChg>
        <pc:spChg chg="add mod">
          <ac:chgData name="Siniša Vuksan" userId="3af124f9-b8e7-46e3-9422-21ae1d17ac0b" providerId="ADAL" clId="{99365A99-1488-49E0-96C0-5C766922975C}" dt="2022-01-04T10:59:11.112" v="3887" actId="1036"/>
          <ac:spMkLst>
            <pc:docMk/>
            <pc:sldMk cId="3697847466" sldId="531"/>
            <ac:spMk id="14" creationId="{D9B31CD7-6ACD-44AC-AA7E-8199B6742262}"/>
          </ac:spMkLst>
        </pc:spChg>
        <pc:spChg chg="add mod">
          <ac:chgData name="Siniša Vuksan" userId="3af124f9-b8e7-46e3-9422-21ae1d17ac0b" providerId="ADAL" clId="{99365A99-1488-49E0-96C0-5C766922975C}" dt="2022-01-04T10:59:20.264" v="3894" actId="1035"/>
          <ac:spMkLst>
            <pc:docMk/>
            <pc:sldMk cId="3697847466" sldId="531"/>
            <ac:spMk id="15" creationId="{C1A7ADFA-4404-4D69-A159-A90B371D734C}"/>
          </ac:spMkLst>
        </pc:spChg>
        <pc:spChg chg="add mod">
          <ac:chgData name="Siniša Vuksan" userId="3af124f9-b8e7-46e3-9422-21ae1d17ac0b" providerId="ADAL" clId="{99365A99-1488-49E0-96C0-5C766922975C}" dt="2022-01-04T10:59:35.427" v="3899" actId="1035"/>
          <ac:spMkLst>
            <pc:docMk/>
            <pc:sldMk cId="3697847466" sldId="531"/>
            <ac:spMk id="16" creationId="{35DA8EA8-C5F8-40E1-A012-B01BB606ABD8}"/>
          </ac:spMkLst>
        </pc:spChg>
        <pc:spChg chg="add mod">
          <ac:chgData name="Siniša Vuksan" userId="3af124f9-b8e7-46e3-9422-21ae1d17ac0b" providerId="ADAL" clId="{99365A99-1488-49E0-96C0-5C766922975C}" dt="2022-01-04T10:59:43.148" v="3902" actId="1076"/>
          <ac:spMkLst>
            <pc:docMk/>
            <pc:sldMk cId="3697847466" sldId="531"/>
            <ac:spMk id="17" creationId="{76C70A27-4AFD-45C1-88BC-A6665D356969}"/>
          </ac:spMkLst>
        </pc:spChg>
        <pc:spChg chg="add mod">
          <ac:chgData name="Siniša Vuksan" userId="3af124f9-b8e7-46e3-9422-21ae1d17ac0b" providerId="ADAL" clId="{99365A99-1488-49E0-96C0-5C766922975C}" dt="2022-01-04T11:08:29.712" v="4261" actId="20577"/>
          <ac:spMkLst>
            <pc:docMk/>
            <pc:sldMk cId="3697847466" sldId="531"/>
            <ac:spMk id="18" creationId="{6453641E-5E45-4F73-B530-EBBB9163AC58}"/>
          </ac:spMkLst>
        </pc:spChg>
        <pc:spChg chg="add mod">
          <ac:chgData name="Siniša Vuksan" userId="3af124f9-b8e7-46e3-9422-21ae1d17ac0b" providerId="ADAL" clId="{99365A99-1488-49E0-96C0-5C766922975C}" dt="2022-01-04T11:00:06.407" v="3912" actId="1076"/>
          <ac:spMkLst>
            <pc:docMk/>
            <pc:sldMk cId="3697847466" sldId="531"/>
            <ac:spMk id="19" creationId="{16C430CC-BD2A-4559-BB1C-51E17E40E192}"/>
          </ac:spMkLst>
        </pc:spChg>
        <pc:spChg chg="add mod">
          <ac:chgData name="Siniša Vuksan" userId="3af124f9-b8e7-46e3-9422-21ae1d17ac0b" providerId="ADAL" clId="{99365A99-1488-49E0-96C0-5C766922975C}" dt="2022-01-04T11:00:15.446" v="3920" actId="1035"/>
          <ac:spMkLst>
            <pc:docMk/>
            <pc:sldMk cId="3697847466" sldId="531"/>
            <ac:spMk id="20" creationId="{32D623AD-7DF4-4AB8-A3B2-35D406F2E9D3}"/>
          </ac:spMkLst>
        </pc:spChg>
        <pc:spChg chg="add mod">
          <ac:chgData name="Siniša Vuksan" userId="3af124f9-b8e7-46e3-9422-21ae1d17ac0b" providerId="ADAL" clId="{99365A99-1488-49E0-96C0-5C766922975C}" dt="2022-01-04T11:00:58.014" v="3941" actId="1035"/>
          <ac:spMkLst>
            <pc:docMk/>
            <pc:sldMk cId="3697847466" sldId="531"/>
            <ac:spMk id="21" creationId="{26484515-7996-4C7E-8553-F6BCCE66E60D}"/>
          </ac:spMkLst>
        </pc:spChg>
        <pc:spChg chg="add mod">
          <ac:chgData name="Siniša Vuksan" userId="3af124f9-b8e7-46e3-9422-21ae1d17ac0b" providerId="ADAL" clId="{99365A99-1488-49E0-96C0-5C766922975C}" dt="2022-01-04T11:01:40.509" v="3984" actId="1076"/>
          <ac:spMkLst>
            <pc:docMk/>
            <pc:sldMk cId="3697847466" sldId="531"/>
            <ac:spMk id="22" creationId="{C3B8ECB3-F906-422C-B782-0E9AACFC1A2F}"/>
          </ac:spMkLst>
        </pc:spChg>
        <pc:spChg chg="add mod">
          <ac:chgData name="Siniša Vuksan" userId="3af124f9-b8e7-46e3-9422-21ae1d17ac0b" providerId="ADAL" clId="{99365A99-1488-49E0-96C0-5C766922975C}" dt="2022-01-04T11:01:59.806" v="4014" actId="1035"/>
          <ac:spMkLst>
            <pc:docMk/>
            <pc:sldMk cId="3697847466" sldId="531"/>
            <ac:spMk id="23" creationId="{3F18CF57-68D0-422F-9BF8-39B3A7412ED7}"/>
          </ac:spMkLst>
        </pc:spChg>
        <pc:spChg chg="add mod">
          <ac:chgData name="Siniša Vuksan" userId="3af124f9-b8e7-46e3-9422-21ae1d17ac0b" providerId="ADAL" clId="{99365A99-1488-49E0-96C0-5C766922975C}" dt="2022-01-04T11:02:17.762" v="4033" actId="1035"/>
          <ac:spMkLst>
            <pc:docMk/>
            <pc:sldMk cId="3697847466" sldId="531"/>
            <ac:spMk id="24" creationId="{09F2BE5B-FF16-4D95-83B0-AD4E18E56491}"/>
          </ac:spMkLst>
        </pc:spChg>
        <pc:spChg chg="add mod">
          <ac:chgData name="Siniša Vuksan" userId="3af124f9-b8e7-46e3-9422-21ae1d17ac0b" providerId="ADAL" clId="{99365A99-1488-49E0-96C0-5C766922975C}" dt="2022-01-04T11:02:35.203" v="4055" actId="1036"/>
          <ac:spMkLst>
            <pc:docMk/>
            <pc:sldMk cId="3697847466" sldId="531"/>
            <ac:spMk id="25" creationId="{09463B8C-4A00-4CE9-82C0-7F9ABBD0FE0D}"/>
          </ac:spMkLst>
        </pc:spChg>
        <pc:spChg chg="add mod">
          <ac:chgData name="Siniša Vuksan" userId="3af124f9-b8e7-46e3-9422-21ae1d17ac0b" providerId="ADAL" clId="{99365A99-1488-49E0-96C0-5C766922975C}" dt="2022-01-04T11:02:53.721" v="4077" actId="1035"/>
          <ac:spMkLst>
            <pc:docMk/>
            <pc:sldMk cId="3697847466" sldId="531"/>
            <ac:spMk id="26" creationId="{51D868FD-6781-40B9-9F5F-6C2C2A07C3B0}"/>
          </ac:spMkLst>
        </pc:spChg>
        <pc:spChg chg="add mod">
          <ac:chgData name="Siniša Vuksan" userId="3af124f9-b8e7-46e3-9422-21ae1d17ac0b" providerId="ADAL" clId="{99365A99-1488-49E0-96C0-5C766922975C}" dt="2022-01-04T11:03:22.984" v="4095" actId="20577"/>
          <ac:spMkLst>
            <pc:docMk/>
            <pc:sldMk cId="3697847466" sldId="531"/>
            <ac:spMk id="27" creationId="{56A78301-DD9C-4296-833B-E01C1AF68502}"/>
          </ac:spMkLst>
        </pc:spChg>
        <pc:spChg chg="add mod">
          <ac:chgData name="Siniša Vuksan" userId="3af124f9-b8e7-46e3-9422-21ae1d17ac0b" providerId="ADAL" clId="{99365A99-1488-49E0-96C0-5C766922975C}" dt="2022-01-04T11:03:45.843" v="4128" actId="1036"/>
          <ac:spMkLst>
            <pc:docMk/>
            <pc:sldMk cId="3697847466" sldId="531"/>
            <ac:spMk id="28" creationId="{6BB9A2AA-8751-47AB-9394-6B813C9D82D4}"/>
          </ac:spMkLst>
        </pc:spChg>
        <pc:picChg chg="mod">
          <ac:chgData name="Siniša Vuksan" userId="3af124f9-b8e7-46e3-9422-21ae1d17ac0b" providerId="ADAL" clId="{99365A99-1488-49E0-96C0-5C766922975C}" dt="2022-01-04T10:50:48.284" v="3604" actId="1076"/>
          <ac:picMkLst>
            <pc:docMk/>
            <pc:sldMk cId="3697847466" sldId="531"/>
            <ac:picMk id="2" creationId="{79AB126F-5218-4223-8FB3-6BD5D18FF2B3}"/>
          </ac:picMkLst>
        </pc:picChg>
        <pc:picChg chg="del mod">
          <ac:chgData name="Siniša Vuksan" userId="3af124f9-b8e7-46e3-9422-21ae1d17ac0b" providerId="ADAL" clId="{99365A99-1488-49E0-96C0-5C766922975C}" dt="2022-01-04T10:47:04.171" v="3570" actId="478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99365A99-1488-49E0-96C0-5C766922975C}" dt="2022-01-04T10:47:55.343" v="3577" actId="14826"/>
          <ac:picMkLst>
            <pc:docMk/>
            <pc:sldMk cId="3697847466" sldId="531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0" creationId="{CC280582-00B2-4D81-9287-DEAF59574F5F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1" creationId="{E8F14D81-5F26-434E-AEB9-97FD6A7B092A}"/>
          </ac:picMkLst>
        </pc:picChg>
        <pc:picChg chg="del">
          <ac:chgData name="Siniša Vuksan" userId="3af124f9-b8e7-46e3-9422-21ae1d17ac0b" providerId="ADAL" clId="{99365A99-1488-49E0-96C0-5C766922975C}" dt="2022-01-04T10:47:20.039" v="3572" actId="478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delSp modSp mod ord delAnim modAnim">
        <pc:chgData name="Siniša Vuksan" userId="3af124f9-b8e7-46e3-9422-21ae1d17ac0b" providerId="ADAL" clId="{99365A99-1488-49E0-96C0-5C766922975C}" dt="2022-01-04T11:06:48.967" v="4260" actId="1035"/>
        <pc:sldMkLst>
          <pc:docMk/>
          <pc:sldMk cId="1111417439" sldId="532"/>
        </pc:sldMkLst>
        <pc:spChg chg="mod">
          <ac:chgData name="Siniša Vuksan" userId="3af124f9-b8e7-46e3-9422-21ae1d17ac0b" providerId="ADAL" clId="{99365A99-1488-49E0-96C0-5C766922975C}" dt="2022-01-04T11:04:26.019" v="4145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99365A99-1488-49E0-96C0-5C766922975C}" dt="2022-01-04T10:52:20.578" v="3640" actId="20577"/>
          <ac:spMkLst>
            <pc:docMk/>
            <pc:sldMk cId="1111417439" sldId="532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1:14.796" v="3608" actId="478"/>
          <ac:spMkLst>
            <pc:docMk/>
            <pc:sldMk cId="1111417439" sldId="532"/>
            <ac:spMk id="10" creationId="{081F2338-2B67-4DFD-A072-2AAA42899237}"/>
          </ac:spMkLst>
        </pc:spChg>
        <pc:spChg chg="add mod">
          <ac:chgData name="Siniša Vuksan" userId="3af124f9-b8e7-46e3-9422-21ae1d17ac0b" providerId="ADAL" clId="{99365A99-1488-49E0-96C0-5C766922975C}" dt="2022-01-04T11:05:08.953" v="4164" actId="20577"/>
          <ac:spMkLst>
            <pc:docMk/>
            <pc:sldMk cId="1111417439" sldId="532"/>
            <ac:spMk id="11" creationId="{D1145F7B-E2FD-42D9-95F1-F30EAB3CADF0}"/>
          </ac:spMkLst>
        </pc:spChg>
        <pc:spChg chg="add mod">
          <ac:chgData name="Siniša Vuksan" userId="3af124f9-b8e7-46e3-9422-21ae1d17ac0b" providerId="ADAL" clId="{99365A99-1488-49E0-96C0-5C766922975C}" dt="2022-01-04T11:05:18.024" v="4174" actId="1035"/>
          <ac:spMkLst>
            <pc:docMk/>
            <pc:sldMk cId="1111417439" sldId="532"/>
            <ac:spMk id="12" creationId="{D89DD185-2DA3-440E-A89B-7119390951C9}"/>
          </ac:spMkLst>
        </pc:spChg>
        <pc:spChg chg="add mod">
          <ac:chgData name="Siniša Vuksan" userId="3af124f9-b8e7-46e3-9422-21ae1d17ac0b" providerId="ADAL" clId="{99365A99-1488-49E0-96C0-5C766922975C}" dt="2022-01-04T11:05:28.751" v="4179" actId="20577"/>
          <ac:spMkLst>
            <pc:docMk/>
            <pc:sldMk cId="1111417439" sldId="532"/>
            <ac:spMk id="13" creationId="{0F2AC193-B364-4983-BBB7-0756C93F46FE}"/>
          </ac:spMkLst>
        </pc:spChg>
        <pc:spChg chg="add mod">
          <ac:chgData name="Siniša Vuksan" userId="3af124f9-b8e7-46e3-9422-21ae1d17ac0b" providerId="ADAL" clId="{99365A99-1488-49E0-96C0-5C766922975C}" dt="2022-01-04T11:05:43.470" v="4201" actId="1038"/>
          <ac:spMkLst>
            <pc:docMk/>
            <pc:sldMk cId="1111417439" sldId="532"/>
            <ac:spMk id="14" creationId="{0E4E533C-5841-4B64-8925-0EAEC0D807CF}"/>
          </ac:spMkLst>
        </pc:spChg>
        <pc:spChg chg="add mod">
          <ac:chgData name="Siniša Vuksan" userId="3af124f9-b8e7-46e3-9422-21ae1d17ac0b" providerId="ADAL" clId="{99365A99-1488-49E0-96C0-5C766922975C}" dt="2022-01-04T11:05:55.011" v="4209" actId="1076"/>
          <ac:spMkLst>
            <pc:docMk/>
            <pc:sldMk cId="1111417439" sldId="532"/>
            <ac:spMk id="15" creationId="{03728A50-5098-44D7-9251-4B3F06438854}"/>
          </ac:spMkLst>
        </pc:spChg>
        <pc:spChg chg="add mod">
          <ac:chgData name="Siniša Vuksan" userId="3af124f9-b8e7-46e3-9422-21ae1d17ac0b" providerId="ADAL" clId="{99365A99-1488-49E0-96C0-5C766922975C}" dt="2022-01-04T11:06:04.227" v="4219" actId="1076"/>
          <ac:spMkLst>
            <pc:docMk/>
            <pc:sldMk cId="1111417439" sldId="532"/>
            <ac:spMk id="16" creationId="{38F7ABBB-954D-45C4-805B-581098DC85F8}"/>
          </ac:spMkLst>
        </pc:spChg>
        <pc:spChg chg="add mod">
          <ac:chgData name="Siniša Vuksan" userId="3af124f9-b8e7-46e3-9422-21ae1d17ac0b" providerId="ADAL" clId="{99365A99-1488-49E0-96C0-5C766922975C}" dt="2022-01-04T11:06:16.240" v="4228" actId="1035"/>
          <ac:spMkLst>
            <pc:docMk/>
            <pc:sldMk cId="1111417439" sldId="532"/>
            <ac:spMk id="17" creationId="{0E0C5EB8-1600-4925-9EA7-73E23F75F309}"/>
          </ac:spMkLst>
        </pc:spChg>
        <pc:spChg chg="add mod">
          <ac:chgData name="Siniša Vuksan" userId="3af124f9-b8e7-46e3-9422-21ae1d17ac0b" providerId="ADAL" clId="{99365A99-1488-49E0-96C0-5C766922975C}" dt="2022-01-04T11:06:24.770" v="4235" actId="1076"/>
          <ac:spMkLst>
            <pc:docMk/>
            <pc:sldMk cId="1111417439" sldId="532"/>
            <ac:spMk id="18" creationId="{B77E0120-6893-4F6C-9CE5-DBA6A45592DB}"/>
          </ac:spMkLst>
        </pc:spChg>
        <pc:spChg chg="add mod">
          <ac:chgData name="Siniša Vuksan" userId="3af124f9-b8e7-46e3-9422-21ae1d17ac0b" providerId="ADAL" clId="{99365A99-1488-49E0-96C0-5C766922975C}" dt="2022-01-04T11:06:40.552" v="4251" actId="1036"/>
          <ac:spMkLst>
            <pc:docMk/>
            <pc:sldMk cId="1111417439" sldId="532"/>
            <ac:spMk id="19" creationId="{C0CEADB2-456E-4D2B-A72D-F2172C736F57}"/>
          </ac:spMkLst>
        </pc:spChg>
        <pc:spChg chg="add mod">
          <ac:chgData name="Siniša Vuksan" userId="3af124f9-b8e7-46e3-9422-21ae1d17ac0b" providerId="ADAL" clId="{99365A99-1488-49E0-96C0-5C766922975C}" dt="2022-01-04T11:06:48.967" v="4260" actId="1035"/>
          <ac:spMkLst>
            <pc:docMk/>
            <pc:sldMk cId="1111417439" sldId="532"/>
            <ac:spMk id="20" creationId="{B2F15958-BBC6-4A37-B0C6-8884E1D6C178}"/>
          </ac:spMkLst>
        </pc:spChg>
        <pc:picChg chg="mod">
          <ac:chgData name="Siniša Vuksan" userId="3af124f9-b8e7-46e3-9422-21ae1d17ac0b" providerId="ADAL" clId="{99365A99-1488-49E0-96C0-5C766922975C}" dt="2022-01-04T10:52:04.607" v="3615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8:02.323" v="3579" actId="1076"/>
          <ac:picMkLst>
            <pc:docMk/>
            <pc:sldMk cId="1111417439" sldId="532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99365A99-1488-49E0-96C0-5C766922975C}" dt="2022-01-04T10:49:23.526" v="3593" actId="47"/>
        <pc:sldMkLst>
          <pc:docMk/>
          <pc:sldMk cId="2209059832" sldId="533"/>
        </pc:sldMkLst>
      </pc:sldChg>
      <pc:sldChg chg="del">
        <pc:chgData name="Siniša Vuksan" userId="3af124f9-b8e7-46e3-9422-21ae1d17ac0b" providerId="ADAL" clId="{99365A99-1488-49E0-96C0-5C766922975C}" dt="2022-01-04T10:49:24.140" v="3594" actId="47"/>
        <pc:sldMkLst>
          <pc:docMk/>
          <pc:sldMk cId="3551752564" sldId="534"/>
        </pc:sldMkLst>
      </pc:sldChg>
      <pc:sldChg chg="del">
        <pc:chgData name="Siniša Vuksan" userId="3af124f9-b8e7-46e3-9422-21ae1d17ac0b" providerId="ADAL" clId="{99365A99-1488-49E0-96C0-5C766922975C}" dt="2022-01-04T10:49:24.785" v="3595" actId="47"/>
        <pc:sldMkLst>
          <pc:docMk/>
          <pc:sldMk cId="4160902316" sldId="535"/>
        </pc:sldMkLst>
      </pc:sldChg>
      <pc:sldChg chg="del">
        <pc:chgData name="Siniša Vuksan" userId="3af124f9-b8e7-46e3-9422-21ae1d17ac0b" providerId="ADAL" clId="{99365A99-1488-49E0-96C0-5C766922975C}" dt="2022-01-04T10:49:25.229" v="3596" actId="47"/>
        <pc:sldMkLst>
          <pc:docMk/>
          <pc:sldMk cId="1730969879" sldId="536"/>
        </pc:sldMkLst>
      </pc:sldChg>
      <pc:sldChg chg="addSp delSp modSp new del mod modAnim">
        <pc:chgData name="Siniša Vuksan" userId="3af124f9-b8e7-46e3-9422-21ae1d17ac0b" providerId="ADAL" clId="{99365A99-1488-49E0-96C0-5C766922975C}" dt="2022-01-04T10:58:19.652" v="3877" actId="47"/>
        <pc:sldMkLst>
          <pc:docMk/>
          <pc:sldMk cId="105100608" sldId="537"/>
        </pc:sldMkLst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2" creationId="{9EE982CE-28C7-4606-8B5B-58F72D5C06AE}"/>
          </ac:spMkLst>
        </pc:spChg>
        <pc:spChg chg="del">
          <ac:chgData name="Siniša Vuksan" userId="3af124f9-b8e7-46e3-9422-21ae1d17ac0b" providerId="ADAL" clId="{99365A99-1488-49E0-96C0-5C766922975C}" dt="2022-01-04T08:39:14.178" v="583" actId="478"/>
          <ac:spMkLst>
            <pc:docMk/>
            <pc:sldMk cId="105100608" sldId="537"/>
            <ac:spMk id="3" creationId="{9B35DE69-87BC-43F5-BD10-EE1BECEA46B6}"/>
          </ac:spMkLst>
        </pc:spChg>
        <pc:picChg chg="add del mod">
          <ac:chgData name="Siniša Vuksan" userId="3af124f9-b8e7-46e3-9422-21ae1d17ac0b" providerId="ADAL" clId="{99365A99-1488-49E0-96C0-5C766922975C}" dt="2022-01-04T09:06:13.180" v="1361"/>
          <ac:picMkLst>
            <pc:docMk/>
            <pc:sldMk cId="105100608" sldId="537"/>
            <ac:picMk id="4" creationId="{A1FFB7E3-4E80-4F14-B325-6BA1D3A84098}"/>
          </ac:picMkLst>
        </pc:picChg>
      </pc:sldChg>
      <pc:sldChg chg="modSp add mod ord modAnim">
        <pc:chgData name="Siniša Vuksan" userId="3af124f9-b8e7-46e3-9422-21ae1d17ac0b" providerId="ADAL" clId="{99365A99-1488-49E0-96C0-5C766922975C}" dt="2022-01-04T09:31:49.497" v="2096"/>
        <pc:sldMkLst>
          <pc:docMk/>
          <pc:sldMk cId="823728239" sldId="538"/>
        </pc:sldMkLst>
        <pc:spChg chg="mod">
          <ac:chgData name="Siniša Vuksan" userId="3af124f9-b8e7-46e3-9422-21ae1d17ac0b" providerId="ADAL" clId="{99365A99-1488-49E0-96C0-5C766922975C}" dt="2022-01-04T08:51:03.434" v="924" actId="20577"/>
          <ac:spMkLst>
            <pc:docMk/>
            <pc:sldMk cId="823728239" sldId="538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1:14.003" v="927" actId="1076"/>
          <ac:picMkLst>
            <pc:docMk/>
            <pc:sldMk cId="823728239" sldId="538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46:07.571" v="743" actId="1036"/>
          <ac:picMkLst>
            <pc:docMk/>
            <pc:sldMk cId="823728239" sldId="538"/>
            <ac:picMk id="4" creationId="{1B2619D9-4F98-4A11-8FFE-57C7EB1F529A}"/>
          </ac:picMkLst>
        </pc:picChg>
      </pc:sldChg>
      <pc:sldChg chg="modSp add mod ord">
        <pc:chgData name="Siniša Vuksan" userId="3af124f9-b8e7-46e3-9422-21ae1d17ac0b" providerId="ADAL" clId="{99365A99-1488-49E0-96C0-5C766922975C}" dt="2022-01-04T08:59:43.552" v="1144"/>
        <pc:sldMkLst>
          <pc:docMk/>
          <pc:sldMk cId="3791957010" sldId="539"/>
        </pc:sldMkLst>
        <pc:spChg chg="mod">
          <ac:chgData name="Siniša Vuksan" userId="3af124f9-b8e7-46e3-9422-21ae1d17ac0b" providerId="ADAL" clId="{99365A99-1488-49E0-96C0-5C766922975C}" dt="2022-01-04T08:59:37.749" v="1142" actId="20577"/>
          <ac:spMkLst>
            <pc:docMk/>
            <pc:sldMk cId="3791957010" sldId="539"/>
            <ac:spMk id="6" creationId="{010AB125-9086-4261-98B4-FC5A0801347C}"/>
          </ac:spMkLst>
        </pc:spChg>
        <pc:picChg chg="mod">
          <ac:chgData name="Siniša Vuksan" userId="3af124f9-b8e7-46e3-9422-21ae1d17ac0b" providerId="ADAL" clId="{99365A99-1488-49E0-96C0-5C766922975C}" dt="2022-01-04T08:58:15.086" v="942" actId="1076"/>
          <ac:picMkLst>
            <pc:docMk/>
            <pc:sldMk cId="3791957010" sldId="539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8:57:36.204" v="940" actId="14100"/>
          <ac:picMkLst>
            <pc:docMk/>
            <pc:sldMk cId="3791957010" sldId="539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09:32:22.661" v="2103" actId="1036"/>
        <pc:sldMkLst>
          <pc:docMk/>
          <pc:sldMk cId="10576501" sldId="540"/>
        </pc:sldMkLst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5" creationId="{7497090C-607C-48BF-B380-4BE7F2BC7716}"/>
          </ac:spMkLst>
        </pc:spChg>
        <pc:spChg chg="mod">
          <ac:chgData name="Siniša Vuksan" userId="3af124f9-b8e7-46e3-9422-21ae1d17ac0b" providerId="ADAL" clId="{99365A99-1488-49E0-96C0-5C766922975C}" dt="2022-01-04T09:05:15.460" v="1353" actId="14100"/>
          <ac:spMkLst>
            <pc:docMk/>
            <pc:sldMk cId="10576501" sldId="540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09:01:46.750" v="1157" actId="14100"/>
          <ac:spMkLst>
            <pc:docMk/>
            <pc:sldMk cId="10576501" sldId="540"/>
            <ac:spMk id="7" creationId="{BD27CF50-1D5A-4213-9C4D-0ED4E94F5CE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8" creationId="{0415A54F-D589-40D2-89CC-F09D60C1C343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19" creationId="{3CC51EA6-969F-4287-8C0C-D3A45AF9F5BE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0" creationId="{C4BF41A1-4673-42EE-9677-8FB0D1BB7A5F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1" creationId="{B58EF9CE-B429-45F7-90D4-585F6A4C2921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2" creationId="{816F7479-00B2-48AD-9FD5-EF92F5C5F512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3" creationId="{54AC9121-14BC-47C8-AF02-2805AB7BD207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4" creationId="{E5914700-BB8E-4FB8-A65A-E1CDFC2B205D}"/>
          </ac:spMkLst>
        </pc:spChg>
        <pc:spChg chg="del">
          <ac:chgData name="Siniša Vuksan" userId="3af124f9-b8e7-46e3-9422-21ae1d17ac0b" providerId="ADAL" clId="{99365A99-1488-49E0-96C0-5C766922975C}" dt="2022-01-04T09:01:14.474" v="1154" actId="478"/>
          <ac:spMkLst>
            <pc:docMk/>
            <pc:sldMk cId="10576501" sldId="540"/>
            <ac:spMk id="25" creationId="{DF08E771-2EE6-4364-A99F-0D83DC3BEA21}"/>
          </ac:spMkLst>
        </pc:spChg>
        <pc:spChg chg="del">
          <ac:chgData name="Siniša Vuksan" userId="3af124f9-b8e7-46e3-9422-21ae1d17ac0b" providerId="ADAL" clId="{99365A99-1488-49E0-96C0-5C766922975C}" dt="2022-01-04T09:04:48.893" v="1349" actId="478"/>
          <ac:spMkLst>
            <pc:docMk/>
            <pc:sldMk cId="10576501" sldId="540"/>
            <ac:spMk id="26" creationId="{A0F4696A-9A8F-4B0C-9A12-252F98A2E2BA}"/>
          </ac:spMkLst>
        </pc:spChg>
        <pc:picChg chg="mod ord">
          <ac:chgData name="Siniša Vuksan" userId="3af124f9-b8e7-46e3-9422-21ae1d17ac0b" providerId="ADAL" clId="{99365A99-1488-49E0-96C0-5C766922975C}" dt="2022-01-04T09:32:22.661" v="2103" actId="1036"/>
          <ac:picMkLst>
            <pc:docMk/>
            <pc:sldMk cId="10576501" sldId="5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1:42.738" v="1156" actId="14826"/>
          <ac:picMkLst>
            <pc:docMk/>
            <pc:sldMk cId="10576501" sldId="5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09:05:41.922" v="1355" actId="14100"/>
          <ac:picMkLst>
            <pc:docMk/>
            <pc:sldMk cId="10576501" sldId="540"/>
            <ac:picMk id="16" creationId="{6FFE24D0-388A-4689-99F2-3E56360F9FD6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09:32:18.376" v="2100" actId="20577"/>
        <pc:sldMkLst>
          <pc:docMk/>
          <pc:sldMk cId="1624487775" sldId="541"/>
        </pc:sldMkLst>
        <pc:spChg chg="mod">
          <ac:chgData name="Siniša Vuksan" userId="3af124f9-b8e7-46e3-9422-21ae1d17ac0b" providerId="ADAL" clId="{99365A99-1488-49E0-96C0-5C766922975C}" dt="2022-01-04T09:32:18.376" v="2100" actId="20577"/>
          <ac:spMkLst>
            <pc:docMk/>
            <pc:sldMk cId="1624487775" sldId="541"/>
            <ac:spMk id="6" creationId="{010AB125-9086-4261-98B4-FC5A0801347C}"/>
          </ac:spMkLst>
        </pc:spChg>
        <pc:picChg chg="del mod">
          <ac:chgData name="Siniša Vuksan" userId="3af124f9-b8e7-46e3-9422-21ae1d17ac0b" providerId="ADAL" clId="{99365A99-1488-49E0-96C0-5C766922975C}" dt="2022-01-04T09:07:25.210" v="1383" actId="478"/>
          <ac:picMkLst>
            <pc:docMk/>
            <pc:sldMk cId="1624487775" sldId="541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09:06:17.606" v="1362" actId="14826"/>
          <ac:picMkLst>
            <pc:docMk/>
            <pc:sldMk cId="1624487775" sldId="541"/>
            <ac:picMk id="4" creationId="{1B2619D9-4F98-4A11-8FFE-57C7EB1F529A}"/>
          </ac:picMkLst>
        </pc:picChg>
      </pc:sldChg>
      <pc:sldChg chg="delSp modSp add mod ord delAnim modAnim">
        <pc:chgData name="Siniša Vuksan" userId="3af124f9-b8e7-46e3-9422-21ae1d17ac0b" providerId="ADAL" clId="{99365A99-1488-49E0-96C0-5C766922975C}" dt="2022-01-04T10:44:39.351" v="3562"/>
        <pc:sldMkLst>
          <pc:docMk/>
          <pc:sldMk cId="2326330196" sldId="597"/>
        </pc:sldMkLst>
        <pc:spChg chg="del">
          <ac:chgData name="Siniša Vuksan" userId="3af124f9-b8e7-46e3-9422-21ae1d17ac0b" providerId="ADAL" clId="{99365A99-1488-49E0-96C0-5C766922975C}" dt="2022-01-04T10:37:54.787" v="2819" actId="478"/>
          <ac:spMkLst>
            <pc:docMk/>
            <pc:sldMk cId="2326330196" sldId="597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44:08.831" v="3554" actId="20577"/>
          <ac:spMkLst>
            <pc:docMk/>
            <pc:sldMk cId="2326330196" sldId="597"/>
            <ac:spMk id="8" creationId="{0B78B5F3-270E-478E-B825-698AC08AC61B}"/>
          </ac:spMkLst>
        </pc:spChg>
        <pc:spChg chg="mod">
          <ac:chgData name="Siniša Vuksan" userId="3af124f9-b8e7-46e3-9422-21ae1d17ac0b" providerId="ADAL" clId="{99365A99-1488-49E0-96C0-5C766922975C}" dt="2022-01-04T10:44:37.401" v="3560" actId="14100"/>
          <ac:spMkLst>
            <pc:docMk/>
            <pc:sldMk cId="2326330196" sldId="597"/>
            <ac:spMk id="9" creationId="{614402CE-822A-442C-B83E-CA1290C43850}"/>
          </ac:spMkLst>
        </pc:spChg>
        <pc:picChg chg="del">
          <ac:chgData name="Siniša Vuksan" userId="3af124f9-b8e7-46e3-9422-21ae1d17ac0b" providerId="ADAL" clId="{99365A99-1488-49E0-96C0-5C766922975C}" dt="2022-01-04T10:37:47.818" v="2818" actId="478"/>
          <ac:picMkLst>
            <pc:docMk/>
            <pc:sldMk cId="2326330196" sldId="597"/>
            <ac:picMk id="2" creationId="{B69E1C10-ACFD-49C4-B019-6B92ED78F85E}"/>
          </ac:picMkLst>
        </pc:picChg>
        <pc:picChg chg="mod">
          <ac:chgData name="Siniša Vuksan" userId="3af124f9-b8e7-46e3-9422-21ae1d17ac0b" providerId="ADAL" clId="{99365A99-1488-49E0-96C0-5C766922975C}" dt="2022-01-04T10:44:12.231" v="3555" actId="1076"/>
          <ac:picMkLst>
            <pc:docMk/>
            <pc:sldMk cId="2326330196" sldId="597"/>
            <ac:picMk id="3" creationId="{BCB9096C-827C-46AD-8C82-3D6A7B52E63D}"/>
          </ac:picMkLst>
        </pc:picChg>
        <pc:picChg chg="mod">
          <ac:chgData name="Siniša Vuksan" userId="3af124f9-b8e7-46e3-9422-21ae1d17ac0b" providerId="ADAL" clId="{99365A99-1488-49E0-96C0-5C766922975C}" dt="2022-01-04T10:38:08.844" v="2823" actId="14100"/>
          <ac:picMkLst>
            <pc:docMk/>
            <pc:sldMk cId="2326330196" sldId="597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99365A99-1488-49E0-96C0-5C766922975C}" dt="2022-01-04T10:17:18.345" v="2550"/>
        <pc:sldMkLst>
          <pc:docMk/>
          <pc:sldMk cId="251081978" sldId="599"/>
        </pc:sldMkLst>
        <pc:spChg chg="mod">
          <ac:chgData name="Siniša Vuksan" userId="3af124f9-b8e7-46e3-9422-21ae1d17ac0b" providerId="ADAL" clId="{99365A99-1488-49E0-96C0-5C766922975C}" dt="2022-01-04T10:14:35.377" v="2462" actId="20577"/>
          <ac:spMkLst>
            <pc:docMk/>
            <pc:sldMk cId="251081978" sldId="599"/>
            <ac:spMk id="6" creationId="{010AB125-9086-4261-98B4-FC5A0801347C}"/>
          </ac:spMkLst>
        </pc:spChg>
        <pc:spChg chg="mod">
          <ac:chgData name="Siniša Vuksan" userId="3af124f9-b8e7-46e3-9422-21ae1d17ac0b" providerId="ADAL" clId="{99365A99-1488-49E0-96C0-5C766922975C}" dt="2022-01-04T10:10:59.307" v="2250" actId="20577"/>
          <ac:spMkLst>
            <pc:docMk/>
            <pc:sldMk cId="251081978" sldId="599"/>
            <ac:spMk id="7" creationId="{0256D9EB-C20B-45FA-9F3D-124012366C9E}"/>
          </ac:spMkLst>
        </pc:spChg>
        <pc:spChg chg="mod">
          <ac:chgData name="Siniša Vuksan" userId="3af124f9-b8e7-46e3-9422-21ae1d17ac0b" providerId="ADAL" clId="{99365A99-1488-49E0-96C0-5C766922975C}" dt="2022-01-04T10:11:24.247" v="2256" actId="14100"/>
          <ac:spMkLst>
            <pc:docMk/>
            <pc:sldMk cId="251081978" sldId="599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9365A99-1488-49E0-96C0-5C766922975C}" dt="2022-01-04T10:16:56.468" v="2548" actId="14100"/>
          <ac:spMkLst>
            <pc:docMk/>
            <pc:sldMk cId="251081978" sldId="599"/>
            <ac:spMk id="11" creationId="{E2274410-8D0F-461A-8DB4-7B62AD6F507F}"/>
          </ac:spMkLst>
        </pc:spChg>
        <pc:picChg chg="mod">
          <ac:chgData name="Siniša Vuksan" userId="3af124f9-b8e7-46e3-9422-21ae1d17ac0b" providerId="ADAL" clId="{99365A99-1488-49E0-96C0-5C766922975C}" dt="2022-01-04T10:12:05.715" v="2261" actId="1076"/>
          <ac:picMkLst>
            <pc:docMk/>
            <pc:sldMk cId="251081978" sldId="59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9365A99-1488-49E0-96C0-5C766922975C}" dt="2022-01-04T10:14:48.483" v="2464" actId="1076"/>
          <ac:picMkLst>
            <pc:docMk/>
            <pc:sldMk cId="251081978" sldId="599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11:26.655" v="2257" actId="1076"/>
          <ac:picMkLst>
            <pc:docMk/>
            <pc:sldMk cId="251081978" sldId="599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99365A99-1488-49E0-96C0-5C766922975C}" dt="2022-01-04T10:15:49.376" v="2477" actId="1035"/>
          <ac:picMkLst>
            <pc:docMk/>
            <pc:sldMk cId="251081978" sldId="599"/>
            <ac:picMk id="8" creationId="{40847B6B-5792-41D6-8F89-FC74B59722C7}"/>
          </ac:picMkLst>
        </pc:picChg>
      </pc:sldChg>
      <pc:sldChg chg="addSp delSp modSp add mod ord delAnim modAnim">
        <pc:chgData name="Siniša Vuksan" userId="3af124f9-b8e7-46e3-9422-21ae1d17ac0b" providerId="ADAL" clId="{99365A99-1488-49E0-96C0-5C766922975C}" dt="2022-01-04T10:37:34.481" v="2815"/>
        <pc:sldMkLst>
          <pc:docMk/>
          <pc:sldMk cId="1580591475" sldId="600"/>
        </pc:sldMkLst>
        <pc:spChg chg="mod">
          <ac:chgData name="Siniša Vuksan" userId="3af124f9-b8e7-46e3-9422-21ae1d17ac0b" providerId="ADAL" clId="{99365A99-1488-49E0-96C0-5C766922975C}" dt="2022-01-04T10:34:21.230" v="2679" actId="14100"/>
          <ac:spMkLst>
            <pc:docMk/>
            <pc:sldMk cId="1580591475" sldId="600"/>
            <ac:spMk id="6" creationId="{010AB125-9086-4261-98B4-FC5A0801347C}"/>
          </ac:spMkLst>
        </pc:spChg>
        <pc:spChg chg="del">
          <ac:chgData name="Siniša Vuksan" userId="3af124f9-b8e7-46e3-9422-21ae1d17ac0b" providerId="ADAL" clId="{99365A99-1488-49E0-96C0-5C766922975C}" dt="2022-01-04T10:30:46.702" v="2553" actId="478"/>
          <ac:spMkLst>
            <pc:docMk/>
            <pc:sldMk cId="1580591475" sldId="600"/>
            <ac:spMk id="7" creationId="{0256D9EB-C20B-45FA-9F3D-124012366C9E}"/>
          </ac:spMkLst>
        </pc:spChg>
        <pc:spChg chg="del">
          <ac:chgData name="Siniša Vuksan" userId="3af124f9-b8e7-46e3-9422-21ae1d17ac0b" providerId="ADAL" clId="{99365A99-1488-49E0-96C0-5C766922975C}" dt="2022-01-04T10:30:50.824" v="2555" actId="478"/>
          <ac:spMkLst>
            <pc:docMk/>
            <pc:sldMk cId="1580591475" sldId="600"/>
            <ac:spMk id="10" creationId="{4B2349A6-8903-43C1-9216-2DE1B381E62F}"/>
          </ac:spMkLst>
        </pc:spChg>
        <pc:spChg chg="del">
          <ac:chgData name="Siniša Vuksan" userId="3af124f9-b8e7-46e3-9422-21ae1d17ac0b" providerId="ADAL" clId="{99365A99-1488-49E0-96C0-5C766922975C}" dt="2022-01-04T10:31:12.808" v="2570" actId="478"/>
          <ac:spMkLst>
            <pc:docMk/>
            <pc:sldMk cId="1580591475" sldId="600"/>
            <ac:spMk id="11" creationId="{E2274410-8D0F-461A-8DB4-7B62AD6F507F}"/>
          </ac:spMkLst>
        </pc:spChg>
        <pc:spChg chg="add mod">
          <ac:chgData name="Siniša Vuksan" userId="3af124f9-b8e7-46e3-9422-21ae1d17ac0b" providerId="ADAL" clId="{99365A99-1488-49E0-96C0-5C766922975C}" dt="2022-01-04T10:33:17.092" v="2658" actId="1035"/>
          <ac:spMkLst>
            <pc:docMk/>
            <pc:sldMk cId="1580591475" sldId="600"/>
            <ac:spMk id="12" creationId="{B5C7222E-2D42-4143-B374-12885A1269B7}"/>
          </ac:spMkLst>
        </pc:spChg>
        <pc:spChg chg="add mod">
          <ac:chgData name="Siniša Vuksan" userId="3af124f9-b8e7-46e3-9422-21ae1d17ac0b" providerId="ADAL" clId="{99365A99-1488-49E0-96C0-5C766922975C}" dt="2022-01-04T10:33:25.691" v="2661" actId="1076"/>
          <ac:spMkLst>
            <pc:docMk/>
            <pc:sldMk cId="1580591475" sldId="600"/>
            <ac:spMk id="13" creationId="{A8C43E82-205C-45A6-9C93-B6F085765FA8}"/>
          </ac:spMkLst>
        </pc:spChg>
        <pc:spChg chg="add mod">
          <ac:chgData name="Siniša Vuksan" userId="3af124f9-b8e7-46e3-9422-21ae1d17ac0b" providerId="ADAL" clId="{99365A99-1488-49E0-96C0-5C766922975C}" dt="2022-01-04T10:33:33.793" v="2664" actId="1076"/>
          <ac:spMkLst>
            <pc:docMk/>
            <pc:sldMk cId="1580591475" sldId="600"/>
            <ac:spMk id="14" creationId="{4CAEF4DA-B694-437D-8D65-468D1F2F4B3D}"/>
          </ac:spMkLst>
        </pc:spChg>
        <pc:spChg chg="add mod">
          <ac:chgData name="Siniša Vuksan" userId="3af124f9-b8e7-46e3-9422-21ae1d17ac0b" providerId="ADAL" clId="{99365A99-1488-49E0-96C0-5C766922975C}" dt="2022-01-04T10:33:43.976" v="2667" actId="1076"/>
          <ac:spMkLst>
            <pc:docMk/>
            <pc:sldMk cId="1580591475" sldId="600"/>
            <ac:spMk id="15" creationId="{D8A677FB-661B-4D93-92C5-BE842E71B2A1}"/>
          </ac:spMkLst>
        </pc:spChg>
        <pc:spChg chg="add mod">
          <ac:chgData name="Siniša Vuksan" userId="3af124f9-b8e7-46e3-9422-21ae1d17ac0b" providerId="ADAL" clId="{99365A99-1488-49E0-96C0-5C766922975C}" dt="2022-01-04T10:33:54.061" v="2670" actId="1076"/>
          <ac:spMkLst>
            <pc:docMk/>
            <pc:sldMk cId="1580591475" sldId="600"/>
            <ac:spMk id="16" creationId="{DC80321F-8C3C-4976-AFF3-B68745808FFE}"/>
          </ac:spMkLst>
        </pc:spChg>
        <pc:spChg chg="add mod">
          <ac:chgData name="Siniša Vuksan" userId="3af124f9-b8e7-46e3-9422-21ae1d17ac0b" providerId="ADAL" clId="{99365A99-1488-49E0-96C0-5C766922975C}" dt="2022-01-04T10:34:03.655" v="2673" actId="1076"/>
          <ac:spMkLst>
            <pc:docMk/>
            <pc:sldMk cId="1580591475" sldId="600"/>
            <ac:spMk id="17" creationId="{3A62CEF3-612A-4B06-AB74-2D2252F5CFDF}"/>
          </ac:spMkLst>
        </pc:spChg>
        <pc:spChg chg="add mod">
          <ac:chgData name="Siniša Vuksan" userId="3af124f9-b8e7-46e3-9422-21ae1d17ac0b" providerId="ADAL" clId="{99365A99-1488-49E0-96C0-5C766922975C}" dt="2022-01-04T10:34:14.901" v="2678" actId="1035"/>
          <ac:spMkLst>
            <pc:docMk/>
            <pc:sldMk cId="1580591475" sldId="600"/>
            <ac:spMk id="18" creationId="{104713ED-C8EA-4A13-9819-388014582143}"/>
          </ac:spMkLst>
        </pc:spChg>
        <pc:spChg chg="add mod">
          <ac:chgData name="Siniša Vuksan" userId="3af124f9-b8e7-46e3-9422-21ae1d17ac0b" providerId="ADAL" clId="{99365A99-1488-49E0-96C0-5C766922975C}" dt="2022-01-04T10:36:46.040" v="2720" actId="1036"/>
          <ac:spMkLst>
            <pc:docMk/>
            <pc:sldMk cId="1580591475" sldId="600"/>
            <ac:spMk id="19" creationId="{B66E3D45-E7D2-4CD6-B275-AA09D523B978}"/>
          </ac:spMkLst>
        </pc:spChg>
        <pc:spChg chg="add mod">
          <ac:chgData name="Siniša Vuksan" userId="3af124f9-b8e7-46e3-9422-21ae1d17ac0b" providerId="ADAL" clId="{99365A99-1488-49E0-96C0-5C766922975C}" dt="2022-01-04T10:37:27.383" v="2812" actId="20577"/>
          <ac:spMkLst>
            <pc:docMk/>
            <pc:sldMk cId="1580591475" sldId="600"/>
            <ac:spMk id="22" creationId="{C6EFA3A0-2AD7-4899-8324-9C16FA768FB8}"/>
          </ac:spMkLst>
        </pc:spChg>
        <pc:picChg chg="mod">
          <ac:chgData name="Siniša Vuksan" userId="3af124f9-b8e7-46e3-9422-21ae1d17ac0b" providerId="ADAL" clId="{99365A99-1488-49E0-96C0-5C766922975C}" dt="2022-01-04T10:31:54.945" v="2574" actId="14100"/>
          <ac:picMkLst>
            <pc:docMk/>
            <pc:sldMk cId="1580591475" sldId="600"/>
            <ac:picMk id="2" creationId="{79AB126F-5218-4223-8FB3-6BD5D18FF2B3}"/>
          </ac:picMkLst>
        </pc:picChg>
        <pc:picChg chg="mod">
          <ac:chgData name="Siniša Vuksan" userId="3af124f9-b8e7-46e3-9422-21ae1d17ac0b" providerId="ADAL" clId="{99365A99-1488-49E0-96C0-5C766922975C}" dt="2022-01-04T10:32:48.627" v="2653" actId="1076"/>
          <ac:picMkLst>
            <pc:docMk/>
            <pc:sldMk cId="1580591475" sldId="600"/>
            <ac:picMk id="3" creationId="{2E852DC1-873B-4FAB-B71B-3EC9CF09160C}"/>
          </ac:picMkLst>
        </pc:picChg>
        <pc:picChg chg="mod">
          <ac:chgData name="Siniša Vuksan" userId="3af124f9-b8e7-46e3-9422-21ae1d17ac0b" providerId="ADAL" clId="{99365A99-1488-49E0-96C0-5C766922975C}" dt="2022-01-04T10:30:52.939" v="2556" actId="1076"/>
          <ac:picMkLst>
            <pc:docMk/>
            <pc:sldMk cId="1580591475" sldId="600"/>
            <ac:picMk id="4" creationId="{1B2619D9-4F98-4A11-8FFE-57C7EB1F529A}"/>
          </ac:picMkLst>
        </pc:picChg>
        <pc:picChg chg="del">
          <ac:chgData name="Siniša Vuksan" userId="3af124f9-b8e7-46e3-9422-21ae1d17ac0b" providerId="ADAL" clId="{99365A99-1488-49E0-96C0-5C766922975C}" dt="2022-01-04T10:31:11.003" v="2569" actId="478"/>
          <ac:picMkLst>
            <pc:docMk/>
            <pc:sldMk cId="1580591475" sldId="600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99365A99-1488-49E0-96C0-5C766922975C}" dt="2022-01-04T10:34:39.015" v="2683" actId="1076"/>
          <ac:picMkLst>
            <pc:docMk/>
            <pc:sldMk cId="1580591475" sldId="600"/>
            <ac:picMk id="9" creationId="{99AF4DB0-870F-4F8A-B68A-92FB4A4F0244}"/>
          </ac:picMkLst>
        </pc:picChg>
        <pc:picChg chg="add mod">
          <ac:chgData name="Siniša Vuksan" userId="3af124f9-b8e7-46e3-9422-21ae1d17ac0b" providerId="ADAL" clId="{99365A99-1488-49E0-96C0-5C766922975C}" dt="2022-01-04T10:37:29.449" v="2813" actId="1036"/>
          <ac:picMkLst>
            <pc:docMk/>
            <pc:sldMk cId="1580591475" sldId="600"/>
            <ac:picMk id="21" creationId="{345BCCBB-D525-426A-97AD-4B91B6074137}"/>
          </ac:picMkLst>
        </pc:picChg>
      </pc:sldChg>
      <pc:sldChg chg="delSp modSp add del mod delAnim">
        <pc:chgData name="Siniša Vuksan" userId="3af124f9-b8e7-46e3-9422-21ae1d17ac0b" providerId="ADAL" clId="{99365A99-1488-49E0-96C0-5C766922975C}" dt="2022-01-04T10:58:16.519" v="3876" actId="47"/>
        <pc:sldMkLst>
          <pc:docMk/>
          <pc:sldMk cId="561534478" sldId="601"/>
        </pc:sldMkLst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5" creationId="{5F3E3B94-F000-48ED-8245-DA680A4B6E98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7" creationId="{1363F52B-5633-4CAD-9891-9AFFB573C4D9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8" creationId="{1613D52F-3883-4D41-A062-2C353B3FA5B1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9" creationId="{9A9A89A1-F218-499B-9371-6274E616286B}"/>
          </ac:spMkLst>
        </pc:spChg>
        <pc:spChg chg="del">
          <ac:chgData name="Siniša Vuksan" userId="3af124f9-b8e7-46e3-9422-21ae1d17ac0b" providerId="ADAL" clId="{99365A99-1488-49E0-96C0-5C766922975C}" dt="2022-01-04T10:55:51.460" v="3762" actId="478"/>
          <ac:spMkLst>
            <pc:docMk/>
            <pc:sldMk cId="561534478" sldId="601"/>
            <ac:spMk id="10" creationId="{081F2338-2B67-4DFD-A072-2AAA42899237}"/>
          </ac:spMkLst>
        </pc:spChg>
        <pc:picChg chg="mod">
          <ac:chgData name="Siniša Vuksan" userId="3af124f9-b8e7-46e3-9422-21ae1d17ac0b" providerId="ADAL" clId="{99365A99-1488-49E0-96C0-5C766922975C}" dt="2022-01-04T10:49:44.447" v="3600" actId="14826"/>
          <ac:picMkLst>
            <pc:docMk/>
            <pc:sldMk cId="561534478" sldId="60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C22FFFF-E7D1-401C-BB41-DBBD94B17EAE}"/>
    <pc:docChg chg="undo custSel addSld delSld modSld sldOrd">
      <pc:chgData name="Siniša Vuksan" userId="3af124f9-b8e7-46e3-9422-21ae1d17ac0b" providerId="ADAL" clId="{6C22FFFF-E7D1-401C-BB41-DBBD94B17EAE}" dt="2022-02-23T12:52:56.091" v="3676" actId="1076"/>
      <pc:docMkLst>
        <pc:docMk/>
      </pc:docMkLst>
      <pc:sldChg chg="modSp">
        <pc:chgData name="Siniša Vuksan" userId="3af124f9-b8e7-46e3-9422-21ae1d17ac0b" providerId="ADAL" clId="{6C22FFFF-E7D1-401C-BB41-DBBD94B17EAE}" dt="2022-02-22T12:57:47.530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C22FFFF-E7D1-401C-BB41-DBBD94B17EAE}" dt="2022-02-22T12:57:47.530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0:28:26.400" v="906"/>
        <pc:sldMkLst>
          <pc:docMk/>
          <pc:sldMk cId="2732866877" sldId="257"/>
        </pc:sldMkLst>
        <pc:spChg chg="add mod">
          <ac:chgData name="Siniša Vuksan" userId="3af124f9-b8e7-46e3-9422-21ae1d17ac0b" providerId="ADAL" clId="{6C22FFFF-E7D1-401C-BB41-DBBD94B17EAE}" dt="2022-02-23T10:22:31.600" v="871" actId="1076"/>
          <ac:spMkLst>
            <pc:docMk/>
            <pc:sldMk cId="2732866877" sldId="257"/>
            <ac:spMk id="14" creationId="{0B327EAB-2987-4775-81FD-9DAA3342D5A0}"/>
          </ac:spMkLst>
        </pc:spChg>
        <pc:spChg chg="del">
          <ac:chgData name="Siniša Vuksan" userId="3af124f9-b8e7-46e3-9422-21ae1d17ac0b" providerId="ADAL" clId="{6C22FFFF-E7D1-401C-BB41-DBBD94B17EAE}" dt="2022-02-23T10:22:18.939" v="867" actId="478"/>
          <ac:spMkLst>
            <pc:docMk/>
            <pc:sldMk cId="2732866877" sldId="257"/>
            <ac:spMk id="17" creationId="{BA49F45A-7C54-46C7-A703-0D7A88AFF569}"/>
          </ac:spMkLst>
        </pc:spChg>
        <pc:picChg chg="del">
          <ac:chgData name="Siniša Vuksan" userId="3af124f9-b8e7-46e3-9422-21ae1d17ac0b" providerId="ADAL" clId="{6C22FFFF-E7D1-401C-BB41-DBBD94B17EAE}" dt="2022-02-23T10:22:19.618" v="868" actId="478"/>
          <ac:picMkLst>
            <pc:docMk/>
            <pc:sldMk cId="2732866877" sldId="257"/>
            <ac:picMk id="2054" creationId="{08D67ABB-E7E1-4C4D-BC57-038718227DB3}"/>
          </ac:picMkLst>
        </pc:picChg>
      </pc:sldChg>
      <pc:sldChg chg="modSp add mod modTransition modAnim">
        <pc:chgData name="Siniša Vuksan" userId="3af124f9-b8e7-46e3-9422-21ae1d17ac0b" providerId="ADAL" clId="{6C22FFFF-E7D1-401C-BB41-DBBD94B17EAE}" dt="2022-02-23T12:49:36.568" v="3587" actId="1076"/>
        <pc:sldMkLst>
          <pc:docMk/>
          <pc:sldMk cId="2317670766" sldId="258"/>
        </pc:sldMkLst>
        <pc:spChg chg="mod">
          <ac:chgData name="Siniša Vuksan" userId="3af124f9-b8e7-46e3-9422-21ae1d17ac0b" providerId="ADAL" clId="{6C22FFFF-E7D1-401C-BB41-DBBD94B17EAE}" dt="2022-02-23T12:48:59.786" v="3585" actId="20577"/>
          <ac:spMkLst>
            <pc:docMk/>
            <pc:sldMk cId="2317670766" sldId="258"/>
            <ac:spMk id="3" creationId="{00000000-0000-0000-0000-000000000000}"/>
          </ac:spMkLst>
        </pc:spChg>
        <pc:picChg chg="mod">
          <ac:chgData name="Siniša Vuksan" userId="3af124f9-b8e7-46e3-9422-21ae1d17ac0b" providerId="ADAL" clId="{6C22FFFF-E7D1-401C-BB41-DBBD94B17EAE}" dt="2022-02-23T12:49:36.568" v="3587" actId="1076"/>
          <ac:picMkLst>
            <pc:docMk/>
            <pc:sldMk cId="2317670766" sldId="258"/>
            <ac:picMk id="3074" creationId="{00000000-0000-0000-0000-000000000000}"/>
          </ac:picMkLst>
        </pc:picChg>
      </pc:sldChg>
      <pc:sldChg chg="delSp add del mod delAnim">
        <pc:chgData name="Siniša Vuksan" userId="3af124f9-b8e7-46e3-9422-21ae1d17ac0b" providerId="ADAL" clId="{6C22FFFF-E7D1-401C-BB41-DBBD94B17EAE}" dt="2022-02-23T10:22:37.979" v="873" actId="47"/>
        <pc:sldMkLst>
          <pc:docMk/>
          <pc:sldMk cId="2759844826" sldId="258"/>
        </pc:sldMkLst>
        <pc:spChg chg="del">
          <ac:chgData name="Siniša Vuksan" userId="3af124f9-b8e7-46e3-9422-21ae1d17ac0b" providerId="ADAL" clId="{6C22FFFF-E7D1-401C-BB41-DBBD94B17EAE}" dt="2022-02-23T10:22:24.687" v="869" actId="21"/>
          <ac:spMkLst>
            <pc:docMk/>
            <pc:sldMk cId="2759844826" sldId="258"/>
            <ac:spMk id="4" creationId="{8C7F51BB-625E-42C5-B701-0A1151AEE283}"/>
          </ac:spMkLst>
        </pc:spChg>
      </pc:sldChg>
      <pc:sldChg chg="addSp modSp add mod modTransition modAnim">
        <pc:chgData name="Siniša Vuksan" userId="3af124f9-b8e7-46e3-9422-21ae1d17ac0b" providerId="ADAL" clId="{6C22FFFF-E7D1-401C-BB41-DBBD94B17EAE}" dt="2022-02-23T12:49:45.559" v="3591" actId="14100"/>
        <pc:sldMkLst>
          <pc:docMk/>
          <pc:sldMk cId="2506151885" sldId="263"/>
        </pc:sldMkLst>
        <pc:spChg chg="mod">
          <ac:chgData name="Siniša Vuksan" userId="3af124f9-b8e7-46e3-9422-21ae1d17ac0b" providerId="ADAL" clId="{6C22FFFF-E7D1-401C-BB41-DBBD94B17EAE}" dt="2022-02-23T11:06:19.075" v="915" actId="20577"/>
          <ac:spMkLst>
            <pc:docMk/>
            <pc:sldMk cId="2506151885" sldId="263"/>
            <ac:spMk id="3" creationId="{00000000-0000-0000-0000-000000000000}"/>
          </ac:spMkLst>
        </pc:spChg>
        <pc:spChg chg="add mod">
          <ac:chgData name="Siniša Vuksan" userId="3af124f9-b8e7-46e3-9422-21ae1d17ac0b" providerId="ADAL" clId="{6C22FFFF-E7D1-401C-BB41-DBBD94B17EAE}" dt="2022-02-23T11:07:41.527" v="976" actId="122"/>
          <ac:spMkLst>
            <pc:docMk/>
            <pc:sldMk cId="2506151885" sldId="263"/>
            <ac:spMk id="4" creationId="{BD012A0C-0C7D-43F7-9C51-40C560284C2A}"/>
          </ac:spMkLst>
        </pc:spChg>
        <pc:picChg chg="mod">
          <ac:chgData name="Siniša Vuksan" userId="3af124f9-b8e7-46e3-9422-21ae1d17ac0b" providerId="ADAL" clId="{6C22FFFF-E7D1-401C-BB41-DBBD94B17EAE}" dt="2022-02-23T12:49:45.559" v="3591" actId="14100"/>
          <ac:picMkLst>
            <pc:docMk/>
            <pc:sldMk cId="2506151885" sldId="263"/>
            <ac:picMk id="5122" creationId="{00000000-0000-0000-0000-000000000000}"/>
          </ac:picMkLst>
        </pc:picChg>
      </pc:sldChg>
      <pc:sldChg chg="del">
        <pc:chgData name="Siniša Vuksan" userId="3af124f9-b8e7-46e3-9422-21ae1d17ac0b" providerId="ADAL" clId="{6C22FFFF-E7D1-401C-BB41-DBBD94B17EAE}" dt="2022-02-22T12:56:55.836" v="0" actId="47"/>
        <pc:sldMkLst>
          <pc:docMk/>
          <pc:sldMk cId="2122178903" sldId="288"/>
        </pc:sldMkLst>
      </pc:sldChg>
      <pc:sldChg chg="del">
        <pc:chgData name="Siniša Vuksan" userId="3af124f9-b8e7-46e3-9422-21ae1d17ac0b" providerId="ADAL" clId="{6C22FFFF-E7D1-401C-BB41-DBBD94B17EAE}" dt="2022-02-22T12:56:56.401" v="1" actId="47"/>
        <pc:sldMkLst>
          <pc:docMk/>
          <pc:sldMk cId="1167673325" sldId="300"/>
        </pc:sldMkLst>
      </pc:sldChg>
      <pc:sldChg chg="del">
        <pc:chgData name="Siniša Vuksan" userId="3af124f9-b8e7-46e3-9422-21ae1d17ac0b" providerId="ADAL" clId="{6C22FFFF-E7D1-401C-BB41-DBBD94B17EAE}" dt="2022-02-23T12:34:50.360" v="2905" actId="47"/>
        <pc:sldMkLst>
          <pc:docMk/>
          <pc:sldMk cId="780862427" sldId="604"/>
        </pc:sldMkLst>
      </pc:sldChg>
      <pc:sldChg chg="modSp del mod">
        <pc:chgData name="Siniša Vuksan" userId="3af124f9-b8e7-46e3-9422-21ae1d17ac0b" providerId="ADAL" clId="{6C22FFFF-E7D1-401C-BB41-DBBD94B17EAE}" dt="2022-02-23T12:34:46.625" v="2899" actId="47"/>
        <pc:sldMkLst>
          <pc:docMk/>
          <pc:sldMk cId="1586339126" sldId="605"/>
        </pc:sldMkLst>
        <pc:picChg chg="mod">
          <ac:chgData name="Siniša Vuksan" userId="3af124f9-b8e7-46e3-9422-21ae1d17ac0b" providerId="ADAL" clId="{6C22FFFF-E7D1-401C-BB41-DBBD94B17EAE}" dt="2022-02-23T12:27:59.705" v="2699" actId="1076"/>
          <ac:picMkLst>
            <pc:docMk/>
            <pc:sldMk cId="1586339126" sldId="605"/>
            <ac:picMk id="2" creationId="{B69E1C10-ACFD-49C4-B019-6B92ED78F85E}"/>
          </ac:picMkLst>
        </pc:picChg>
      </pc:sldChg>
      <pc:sldChg chg="del">
        <pc:chgData name="Siniša Vuksan" userId="3af124f9-b8e7-46e3-9422-21ae1d17ac0b" providerId="ADAL" clId="{6C22FFFF-E7D1-401C-BB41-DBBD94B17EAE}" dt="2022-02-23T12:34:47.048" v="2900" actId="47"/>
        <pc:sldMkLst>
          <pc:docMk/>
          <pc:sldMk cId="2727989388" sldId="606"/>
        </pc:sldMkLst>
      </pc:sldChg>
      <pc:sldChg chg="addSp modSp mod ord modAnim">
        <pc:chgData name="Siniša Vuksan" userId="3af124f9-b8e7-46e3-9422-21ae1d17ac0b" providerId="ADAL" clId="{6C22FFFF-E7D1-401C-BB41-DBBD94B17EAE}" dt="2022-02-22T13:04:25.275" v="92"/>
        <pc:sldMkLst>
          <pc:docMk/>
          <pc:sldMk cId="23558642" sldId="614"/>
        </pc:sldMkLst>
        <pc:spChg chg="mod">
          <ac:chgData name="Siniša Vuksan" userId="3af124f9-b8e7-46e3-9422-21ae1d17ac0b" providerId="ADAL" clId="{6C22FFFF-E7D1-401C-BB41-DBBD94B17EAE}" dt="2022-02-22T13:04:22.884" v="90" actId="14100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2:56:59.944" v="3" actId="20577"/>
          <ac:spMkLst>
            <pc:docMk/>
            <pc:sldMk cId="23558642" sldId="614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2T13:02:12.860" v="70" actId="1035"/>
          <ac:spMkLst>
            <pc:docMk/>
            <pc:sldMk cId="23558642" sldId="614"/>
            <ac:spMk id="8" creationId="{C5357371-4897-46D0-843F-BD811E544FF2}"/>
          </ac:spMkLst>
        </pc:spChg>
        <pc:spChg chg="add mod">
          <ac:chgData name="Siniša Vuksan" userId="3af124f9-b8e7-46e3-9422-21ae1d17ac0b" providerId="ADAL" clId="{6C22FFFF-E7D1-401C-BB41-DBBD94B17EAE}" dt="2022-02-22T13:02:21.731" v="75" actId="1035"/>
          <ac:spMkLst>
            <pc:docMk/>
            <pc:sldMk cId="23558642" sldId="614"/>
            <ac:spMk id="9" creationId="{C4B7D9BA-70D3-4C57-8E6F-F9B410E695A0}"/>
          </ac:spMkLst>
        </pc:spChg>
        <pc:spChg chg="add mod">
          <ac:chgData name="Siniša Vuksan" userId="3af124f9-b8e7-46e3-9422-21ae1d17ac0b" providerId="ADAL" clId="{6C22FFFF-E7D1-401C-BB41-DBBD94B17EAE}" dt="2022-02-22T13:02:33.459" v="78" actId="1076"/>
          <ac:spMkLst>
            <pc:docMk/>
            <pc:sldMk cId="23558642" sldId="614"/>
            <ac:spMk id="10" creationId="{7DA0C397-E231-49E2-BFCD-E047A5545431}"/>
          </ac:spMkLst>
        </pc:spChg>
        <pc:spChg chg="add mod">
          <ac:chgData name="Siniša Vuksan" userId="3af124f9-b8e7-46e3-9422-21ae1d17ac0b" providerId="ADAL" clId="{6C22FFFF-E7D1-401C-BB41-DBBD94B17EAE}" dt="2022-02-22T13:02:42.638" v="83" actId="1035"/>
          <ac:spMkLst>
            <pc:docMk/>
            <pc:sldMk cId="23558642" sldId="614"/>
            <ac:spMk id="11" creationId="{860911DC-AA27-4734-B12E-8729F104033A}"/>
          </ac:spMkLst>
        </pc:spChg>
        <pc:spChg chg="add mod">
          <ac:chgData name="Siniša Vuksan" userId="3af124f9-b8e7-46e3-9422-21ae1d17ac0b" providerId="ADAL" clId="{6C22FFFF-E7D1-401C-BB41-DBBD94B17EAE}" dt="2022-02-22T13:04:06.075" v="86" actId="1076"/>
          <ac:spMkLst>
            <pc:docMk/>
            <pc:sldMk cId="23558642" sldId="614"/>
            <ac:spMk id="12" creationId="{442D4846-1D6F-4929-86BE-B46BACA2E3B4}"/>
          </ac:spMkLst>
        </pc:spChg>
        <pc:spChg chg="add mod">
          <ac:chgData name="Siniša Vuksan" userId="3af124f9-b8e7-46e3-9422-21ae1d17ac0b" providerId="ADAL" clId="{6C22FFFF-E7D1-401C-BB41-DBBD94B17EAE}" dt="2022-02-22T13:04:17.747" v="89" actId="1076"/>
          <ac:spMkLst>
            <pc:docMk/>
            <pc:sldMk cId="23558642" sldId="614"/>
            <ac:spMk id="13" creationId="{D807241A-F257-4912-91DF-B88400ABAF3E}"/>
          </ac:spMkLst>
        </pc:spChg>
        <pc:picChg chg="mod">
          <ac:chgData name="Siniša Vuksan" userId="3af124f9-b8e7-46e3-9422-21ae1d17ac0b" providerId="ADAL" clId="{6C22FFFF-E7D1-401C-BB41-DBBD94B17EAE}" dt="2022-02-22T12:59:23.243" v="26" actId="1076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2T12:57:37.324" v="4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mod ord delAnim modAnim">
        <pc:chgData name="Siniša Vuksan" userId="3af124f9-b8e7-46e3-9422-21ae1d17ac0b" providerId="ADAL" clId="{6C22FFFF-E7D1-401C-BB41-DBBD94B17EAE}" dt="2022-02-22T13:09:39.366" v="422"/>
        <pc:sldMkLst>
          <pc:docMk/>
          <pc:sldMk cId="1578966495" sldId="615"/>
        </pc:sldMkLst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6C22FFFF-E7D1-401C-BB41-DBBD94B17EAE}" dt="2022-02-22T13:05:58.396" v="151" actId="20577"/>
          <ac:spMkLst>
            <pc:docMk/>
            <pc:sldMk cId="1578966495" sldId="615"/>
            <ac:spMk id="6" creationId="{010AB125-9086-4261-98B4-FC5A0801347C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7" creationId="{762489CD-E095-4031-991A-2C20FE42D22A}"/>
          </ac:spMkLst>
        </pc:spChg>
        <pc:spChg chg="del">
          <ac:chgData name="Siniša Vuksan" userId="3af124f9-b8e7-46e3-9422-21ae1d17ac0b" providerId="ADAL" clId="{6C22FFFF-E7D1-401C-BB41-DBBD94B17EAE}" dt="2022-02-22T13:04:47.042" v="94" actId="478"/>
          <ac:spMkLst>
            <pc:docMk/>
            <pc:sldMk cId="1578966495" sldId="615"/>
            <ac:spMk id="8" creationId="{5B0298E2-D350-404E-A776-C307FA0DEDF6}"/>
          </ac:spMkLst>
        </pc:spChg>
        <pc:spChg chg="add mod">
          <ac:chgData name="Siniša Vuksan" userId="3af124f9-b8e7-46e3-9422-21ae1d17ac0b" providerId="ADAL" clId="{6C22FFFF-E7D1-401C-BB41-DBBD94B17EAE}" dt="2022-02-22T13:08:06.514" v="342" actId="1036"/>
          <ac:spMkLst>
            <pc:docMk/>
            <pc:sldMk cId="1578966495" sldId="615"/>
            <ac:spMk id="9" creationId="{F7A6F725-7CF3-4CA9-A832-1C503E886ADF}"/>
          </ac:spMkLst>
        </pc:spChg>
        <pc:spChg chg="add mod">
          <ac:chgData name="Siniša Vuksan" userId="3af124f9-b8e7-46e3-9422-21ae1d17ac0b" providerId="ADAL" clId="{6C22FFFF-E7D1-401C-BB41-DBBD94B17EAE}" dt="2022-02-22T13:09:34.683" v="420" actId="14100"/>
          <ac:spMkLst>
            <pc:docMk/>
            <pc:sldMk cId="1578966495" sldId="615"/>
            <ac:spMk id="11" creationId="{08B17D54-1E7A-4C40-B850-0D9D9407B68A}"/>
          </ac:spMkLst>
        </pc:spChg>
        <pc:picChg chg="mod">
          <ac:chgData name="Siniša Vuksan" userId="3af124f9-b8e7-46e3-9422-21ae1d17ac0b" providerId="ADAL" clId="{6C22FFFF-E7D1-401C-BB41-DBBD94B17EAE}" dt="2022-02-22T13:05:22.731" v="97" actId="1076"/>
          <ac:picMkLst>
            <pc:docMk/>
            <pc:sldMk cId="1578966495" sldId="615"/>
            <ac:picMk id="2" creationId="{B69E1C10-ACFD-49C4-B019-6B92ED78F85E}"/>
          </ac:picMkLst>
        </pc:picChg>
        <pc:picChg chg="mod">
          <ac:chgData name="Siniša Vuksan" userId="3af124f9-b8e7-46e3-9422-21ae1d17ac0b" providerId="ADAL" clId="{6C22FFFF-E7D1-401C-BB41-DBBD94B17EAE}" dt="2022-02-22T13:04:43.013" v="93" actId="14826"/>
          <ac:picMkLst>
            <pc:docMk/>
            <pc:sldMk cId="1578966495" sldId="61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2T13:08:37.164" v="347" actId="1076"/>
          <ac:picMkLst>
            <pc:docMk/>
            <pc:sldMk cId="1578966495" sldId="615"/>
            <ac:picMk id="10" creationId="{299109C4-280A-4BFA-8BE2-CFBA7C8C065C}"/>
          </ac:picMkLst>
        </pc:picChg>
      </pc:sldChg>
      <pc:sldChg chg="del">
        <pc:chgData name="Siniša Vuksan" userId="3af124f9-b8e7-46e3-9422-21ae1d17ac0b" providerId="ADAL" clId="{6C22FFFF-E7D1-401C-BB41-DBBD94B17EAE}" dt="2022-02-23T12:34:44.776" v="2897" actId="47"/>
        <pc:sldMkLst>
          <pc:docMk/>
          <pc:sldMk cId="1520211222" sldId="616"/>
        </pc:sldMkLst>
      </pc:sldChg>
      <pc:sldChg chg="del">
        <pc:chgData name="Siniša Vuksan" userId="3af124f9-b8e7-46e3-9422-21ae1d17ac0b" providerId="ADAL" clId="{6C22FFFF-E7D1-401C-BB41-DBBD94B17EAE}" dt="2022-02-23T12:34:46.060" v="2898" actId="47"/>
        <pc:sldMkLst>
          <pc:docMk/>
          <pc:sldMk cId="3245023160" sldId="617"/>
        </pc:sldMkLst>
      </pc:sldChg>
      <pc:sldChg chg="del">
        <pc:chgData name="Siniša Vuksan" userId="3af124f9-b8e7-46e3-9422-21ae1d17ac0b" providerId="ADAL" clId="{6C22FFFF-E7D1-401C-BB41-DBBD94B17EAE}" dt="2022-02-23T12:34:47.440" v="2901" actId="47"/>
        <pc:sldMkLst>
          <pc:docMk/>
          <pc:sldMk cId="204366841" sldId="618"/>
        </pc:sldMkLst>
      </pc:sldChg>
      <pc:sldChg chg="del">
        <pc:chgData name="Siniša Vuksan" userId="3af124f9-b8e7-46e3-9422-21ae1d17ac0b" providerId="ADAL" clId="{6C22FFFF-E7D1-401C-BB41-DBBD94B17EAE}" dt="2022-02-23T12:34:48.335" v="2902" actId="47"/>
        <pc:sldMkLst>
          <pc:docMk/>
          <pc:sldMk cId="341361254" sldId="619"/>
        </pc:sldMkLst>
      </pc:sldChg>
      <pc:sldChg chg="del">
        <pc:chgData name="Siniša Vuksan" userId="3af124f9-b8e7-46e3-9422-21ae1d17ac0b" providerId="ADAL" clId="{6C22FFFF-E7D1-401C-BB41-DBBD94B17EAE}" dt="2022-02-23T12:34:49.120" v="2903" actId="47"/>
        <pc:sldMkLst>
          <pc:docMk/>
          <pc:sldMk cId="3170902459" sldId="620"/>
        </pc:sldMkLst>
      </pc:sldChg>
      <pc:sldChg chg="del">
        <pc:chgData name="Siniša Vuksan" userId="3af124f9-b8e7-46e3-9422-21ae1d17ac0b" providerId="ADAL" clId="{6C22FFFF-E7D1-401C-BB41-DBBD94B17EAE}" dt="2022-02-23T12:34:50.345" v="2904" actId="47"/>
        <pc:sldMkLst>
          <pc:docMk/>
          <pc:sldMk cId="1649209003" sldId="621"/>
        </pc:sldMkLst>
      </pc:sldChg>
      <pc:sldChg chg="delSp new del mod">
        <pc:chgData name="Siniša Vuksan" userId="3af124f9-b8e7-46e3-9422-21ae1d17ac0b" providerId="ADAL" clId="{6C22FFFF-E7D1-401C-BB41-DBBD94B17EAE}" dt="2022-02-23T10:22:37" v="872" actId="47"/>
        <pc:sldMkLst>
          <pc:docMk/>
          <pc:sldMk cId="2771847537" sldId="622"/>
        </pc:sldMkLst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2" creationId="{4F71EF4D-EFBC-4151-B9B4-08DE82CF2380}"/>
          </ac:spMkLst>
        </pc:spChg>
        <pc:spChg chg="del">
          <ac:chgData name="Siniša Vuksan" userId="3af124f9-b8e7-46e3-9422-21ae1d17ac0b" providerId="ADAL" clId="{6C22FFFF-E7D1-401C-BB41-DBBD94B17EAE}" dt="2022-02-22T12:57:59.161" v="17" actId="478"/>
          <ac:spMkLst>
            <pc:docMk/>
            <pc:sldMk cId="2771847537" sldId="622"/>
            <ac:spMk id="3" creationId="{CB656482-6FE1-4311-B3D5-7BB1CEF133EA}"/>
          </ac:spMkLst>
        </pc:spChg>
      </pc:sldChg>
      <pc:sldChg chg="delSp modSp add mod ord delAnim modAnim">
        <pc:chgData name="Siniša Vuksan" userId="3af124f9-b8e7-46e3-9422-21ae1d17ac0b" providerId="ADAL" clId="{6C22FFFF-E7D1-401C-BB41-DBBD94B17EAE}" dt="2022-02-22T13:14:15.637" v="472"/>
        <pc:sldMkLst>
          <pc:docMk/>
          <pc:sldMk cId="1172326979" sldId="623"/>
        </pc:sldMkLst>
        <pc:spChg chg="mod">
          <ac:chgData name="Siniša Vuksan" userId="3af124f9-b8e7-46e3-9422-21ae1d17ac0b" providerId="ADAL" clId="{6C22FFFF-E7D1-401C-BB41-DBBD94B17EAE}" dt="2022-02-22T13:14:06.723" v="469" actId="20577"/>
          <ac:spMkLst>
            <pc:docMk/>
            <pc:sldMk cId="1172326979" sldId="62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2T13:10:12.467" v="425" actId="20577"/>
          <ac:spMkLst>
            <pc:docMk/>
            <pc:sldMk cId="1172326979" sldId="623"/>
            <ac:spMk id="7" creationId="{BD27CF50-1D5A-4213-9C4D-0ED4E94F5CE1}"/>
          </ac:spMkLst>
        </pc:spChg>
        <pc:spChg chg="del">
          <ac:chgData name="Siniša Vuksan" userId="3af124f9-b8e7-46e3-9422-21ae1d17ac0b" providerId="ADAL" clId="{6C22FFFF-E7D1-401C-BB41-DBBD94B17EAE}" dt="2022-02-22T13:10:41.111" v="427" actId="478"/>
          <ac:spMkLst>
            <pc:docMk/>
            <pc:sldMk cId="1172326979" sldId="623"/>
            <ac:spMk id="19" creationId="{9A438C54-A208-4118-B298-44331C16F8D9}"/>
          </ac:spMkLst>
        </pc:spChg>
        <pc:picChg chg="mod">
          <ac:chgData name="Siniša Vuksan" userId="3af124f9-b8e7-46e3-9422-21ae1d17ac0b" providerId="ADAL" clId="{6C22FFFF-E7D1-401C-BB41-DBBD94B17EAE}" dt="2022-02-22T13:10:38.458" v="426" actId="14826"/>
          <ac:picMkLst>
            <pc:docMk/>
            <pc:sldMk cId="1172326979" sldId="623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2T13:14:10.838" v="470" actId="1076"/>
          <ac:picMkLst>
            <pc:docMk/>
            <pc:sldMk cId="1172326979" sldId="623"/>
            <ac:picMk id="16" creationId="{6FFE24D0-388A-4689-99F2-3E56360F9FD6}"/>
          </ac:picMkLst>
        </pc:picChg>
      </pc:sldChg>
      <pc:sldChg chg="addSp delSp modSp add mod ord modTransition delAnim modAnim">
        <pc:chgData name="Siniša Vuksan" userId="3af124f9-b8e7-46e3-9422-21ae1d17ac0b" providerId="ADAL" clId="{6C22FFFF-E7D1-401C-BB41-DBBD94B17EAE}" dt="2022-02-23T12:46:23.898" v="3573" actId="20577"/>
        <pc:sldMkLst>
          <pc:docMk/>
          <pc:sldMk cId="2244744392" sldId="624"/>
        </pc:sldMkLst>
        <pc:spChg chg="add mod">
          <ac:chgData name="Siniša Vuksan" userId="3af124f9-b8e7-46e3-9422-21ae1d17ac0b" providerId="ADAL" clId="{6C22FFFF-E7D1-401C-BB41-DBBD94B17EAE}" dt="2022-02-23T12:46:23.898" v="3573" actId="20577"/>
          <ac:spMkLst>
            <pc:docMk/>
            <pc:sldMk cId="2244744392" sldId="624"/>
            <ac:spMk id="5" creationId="{937ABBDA-EBFC-45CC-83DB-58865672C8A4}"/>
          </ac:spMkLst>
        </pc:spChg>
        <pc:spChg chg="del">
          <ac:chgData name="Siniša Vuksan" userId="3af124f9-b8e7-46e3-9422-21ae1d17ac0b" providerId="ADAL" clId="{6C22FFFF-E7D1-401C-BB41-DBBD94B17EAE}" dt="2022-02-22T13:14:21.734" v="474" actId="478"/>
          <ac:spMkLst>
            <pc:docMk/>
            <pc:sldMk cId="2244744392" sldId="624"/>
            <ac:spMk id="7" creationId="{BD27CF50-1D5A-4213-9C4D-0ED4E94F5CE1}"/>
          </ac:spMkLst>
        </pc:spChg>
        <pc:picChg chg="mod">
          <ac:chgData name="Siniša Vuksan" userId="3af124f9-b8e7-46e3-9422-21ae1d17ac0b" providerId="ADAL" clId="{6C22FFFF-E7D1-401C-BB41-DBBD94B17EAE}" dt="2022-02-23T09:59:05.820" v="480" actId="14826"/>
          <ac:picMkLst>
            <pc:docMk/>
            <pc:sldMk cId="2244744392" sldId="624"/>
            <ac:picMk id="16" creationId="{6FFE24D0-388A-4689-99F2-3E56360F9FD6}"/>
          </ac:picMkLst>
        </pc:picChg>
      </pc:sldChg>
      <pc:sldChg chg="modSp add mod ord modTransition modAnim">
        <pc:chgData name="Siniša Vuksan" userId="3af124f9-b8e7-46e3-9422-21ae1d17ac0b" providerId="ADAL" clId="{6C22FFFF-E7D1-401C-BB41-DBBD94B17EAE}" dt="2022-02-23T10:28:19.516" v="905"/>
        <pc:sldMkLst>
          <pc:docMk/>
          <pc:sldMk cId="1436891660" sldId="625"/>
        </pc:sldMkLst>
        <pc:spChg chg="mod">
          <ac:chgData name="Siniša Vuksan" userId="3af124f9-b8e7-46e3-9422-21ae1d17ac0b" providerId="ADAL" clId="{6C22FFFF-E7D1-401C-BB41-DBBD94B17EAE}" dt="2022-02-23T10:20:06.047" v="824" actId="20577"/>
          <ac:spMkLst>
            <pc:docMk/>
            <pc:sldMk cId="1436891660" sldId="625"/>
            <ac:spMk id="14" creationId="{3CF9399A-E0EE-4457-9A9D-29B8D3D72229}"/>
          </ac:spMkLst>
        </pc:spChg>
        <pc:spChg chg="mod">
          <ac:chgData name="Siniša Vuksan" userId="3af124f9-b8e7-46e3-9422-21ae1d17ac0b" providerId="ADAL" clId="{6C22FFFF-E7D1-401C-BB41-DBBD94B17EAE}" dt="2022-02-23T10:20:17.429" v="860" actId="1038"/>
          <ac:spMkLst>
            <pc:docMk/>
            <pc:sldMk cId="1436891660" sldId="625"/>
            <ac:spMk id="18" creationId="{032D78FA-88D1-4F50-A0FB-3A0FB1805117}"/>
          </ac:spMkLst>
        </pc:spChg>
        <pc:spChg chg="mod">
          <ac:chgData name="Siniša Vuksan" userId="3af124f9-b8e7-46e3-9422-21ae1d17ac0b" providerId="ADAL" clId="{6C22FFFF-E7D1-401C-BB41-DBBD94B17EAE}" dt="2022-02-23T10:28:15.584" v="904" actId="20577"/>
          <ac:spMkLst>
            <pc:docMk/>
            <pc:sldMk cId="1436891660" sldId="625"/>
            <ac:spMk id="22" creationId="{949C8B76-F9D2-42B3-8D7C-9A2F91FF36D4}"/>
          </ac:spMkLst>
        </pc:spChg>
        <pc:picChg chg="mod">
          <ac:chgData name="Siniša Vuksan" userId="3af124f9-b8e7-46e3-9422-21ae1d17ac0b" providerId="ADAL" clId="{6C22FFFF-E7D1-401C-BB41-DBBD94B17EAE}" dt="2022-02-23T10:27:52.587" v="901" actId="1076"/>
          <ac:picMkLst>
            <pc:docMk/>
            <pc:sldMk cId="1436891660" sldId="625"/>
            <ac:picMk id="5" creationId="{1D6D12C8-BE80-4406-9BF4-291FF3761ADF}"/>
          </ac:picMkLst>
        </pc:picChg>
        <pc:picChg chg="mod">
          <ac:chgData name="Siniša Vuksan" userId="3af124f9-b8e7-46e3-9422-21ae1d17ac0b" providerId="ADAL" clId="{6C22FFFF-E7D1-401C-BB41-DBBD94B17EAE}" dt="2022-02-23T10:27:59.393" v="903" actId="1076"/>
          <ac:picMkLst>
            <pc:docMk/>
            <pc:sldMk cId="1436891660" sldId="625"/>
            <ac:picMk id="1028" creationId="{26F50ACD-C848-4B66-A2AF-84FFC4B40061}"/>
          </ac:picMkLst>
        </pc:picChg>
        <pc:picChg chg="mod">
          <ac:chgData name="Siniša Vuksan" userId="3af124f9-b8e7-46e3-9422-21ae1d17ac0b" providerId="ADAL" clId="{6C22FFFF-E7D1-401C-BB41-DBBD94B17EAE}" dt="2022-02-23T10:27:54.549" v="902" actId="1076"/>
          <ac:picMkLst>
            <pc:docMk/>
            <pc:sldMk cId="1436891660" sldId="625"/>
            <ac:picMk id="1034" creationId="{BEC34420-B3ED-4E1F-9E87-CAF66B0AAA66}"/>
          </ac:picMkLst>
        </pc:picChg>
      </pc:sldChg>
      <pc:sldChg chg="delSp new del mod">
        <pc:chgData name="Siniša Vuksan" userId="3af124f9-b8e7-46e3-9422-21ae1d17ac0b" providerId="ADAL" clId="{6C22FFFF-E7D1-401C-BB41-DBBD94B17EAE}" dt="2022-02-23T12:44:48.374" v="3556" actId="47"/>
        <pc:sldMkLst>
          <pc:docMk/>
          <pc:sldMk cId="4234227856" sldId="626"/>
        </pc:sldMkLst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2" creationId="{20DF9A7E-9610-4A55-8BCC-6BAF95ACF66D}"/>
          </ac:spMkLst>
        </pc:spChg>
        <pc:spChg chg="del">
          <ac:chgData name="Siniša Vuksan" userId="3af124f9-b8e7-46e3-9422-21ae1d17ac0b" providerId="ADAL" clId="{6C22FFFF-E7D1-401C-BB41-DBBD94B17EAE}" dt="2022-02-23T11:00:06.253" v="912" actId="478"/>
          <ac:spMkLst>
            <pc:docMk/>
            <pc:sldMk cId="4234227856" sldId="626"/>
            <ac:spMk id="3" creationId="{3EB5F08F-9010-41D8-96B1-65F96796FE5A}"/>
          </ac:spMkLst>
        </pc:spChg>
      </pc:sldChg>
      <pc:sldChg chg="addSp delSp modSp add mod ord delAnim modAnim">
        <pc:chgData name="Siniša Vuksan" userId="3af124f9-b8e7-46e3-9422-21ae1d17ac0b" providerId="ADAL" clId="{6C22FFFF-E7D1-401C-BB41-DBBD94B17EAE}" dt="2022-02-23T11:52:32.932" v="1467"/>
        <pc:sldMkLst>
          <pc:docMk/>
          <pc:sldMk cId="2927421875" sldId="627"/>
        </pc:sldMkLst>
        <pc:spChg chg="mod">
          <ac:chgData name="Siniša Vuksan" userId="3af124f9-b8e7-46e3-9422-21ae1d17ac0b" providerId="ADAL" clId="{6C22FFFF-E7D1-401C-BB41-DBBD94B17EAE}" dt="2022-02-23T11:49:15.730" v="1093" actId="20577"/>
          <ac:spMkLst>
            <pc:docMk/>
            <pc:sldMk cId="2927421875" sldId="627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1:46:06.168" v="978" actId="20577"/>
          <ac:spMkLst>
            <pc:docMk/>
            <pc:sldMk cId="2927421875" sldId="627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13" creationId="{4C35C49B-45B9-4CB7-A1B0-E55333681516}"/>
          </ac:spMkLst>
        </pc:spChg>
        <pc:spChg chg="add mod">
          <ac:chgData name="Siniša Vuksan" userId="3af124f9-b8e7-46e3-9422-21ae1d17ac0b" providerId="ADAL" clId="{6C22FFFF-E7D1-401C-BB41-DBBD94B17EAE}" dt="2022-02-23T11:50:49.123" v="1230" actId="1035"/>
          <ac:spMkLst>
            <pc:docMk/>
            <pc:sldMk cId="2927421875" sldId="627"/>
            <ac:spMk id="14" creationId="{7AE0DD14-BCA6-4000-BBC2-AED4C23F601C}"/>
          </ac:spMkLst>
        </pc:spChg>
        <pc:spChg chg="add mod">
          <ac:chgData name="Siniša Vuksan" userId="3af124f9-b8e7-46e3-9422-21ae1d17ac0b" providerId="ADAL" clId="{6C22FFFF-E7D1-401C-BB41-DBBD94B17EAE}" dt="2022-02-23T11:51:23.918" v="1311" actId="20577"/>
          <ac:spMkLst>
            <pc:docMk/>
            <pc:sldMk cId="2927421875" sldId="627"/>
            <ac:spMk id="15" creationId="{6B7EEC5F-7EBC-4C25-AE2F-74A72C8BC8A2}"/>
          </ac:spMkLst>
        </pc:spChg>
        <pc:spChg chg="add mod">
          <ac:chgData name="Siniša Vuksan" userId="3af124f9-b8e7-46e3-9422-21ae1d17ac0b" providerId="ADAL" clId="{6C22FFFF-E7D1-401C-BB41-DBBD94B17EAE}" dt="2022-02-23T11:51:48.910" v="1366" actId="20577"/>
          <ac:spMkLst>
            <pc:docMk/>
            <pc:sldMk cId="2927421875" sldId="627"/>
            <ac:spMk id="16" creationId="{3661F2EE-D0F3-434A-BB86-A0050428C275}"/>
          </ac:spMkLst>
        </pc:spChg>
        <pc:spChg chg="add mod">
          <ac:chgData name="Siniša Vuksan" userId="3af124f9-b8e7-46e3-9422-21ae1d17ac0b" providerId="ADAL" clId="{6C22FFFF-E7D1-401C-BB41-DBBD94B17EAE}" dt="2022-02-23T11:52:23.386" v="1465" actId="20577"/>
          <ac:spMkLst>
            <pc:docMk/>
            <pc:sldMk cId="2927421875" sldId="627"/>
            <ac:spMk id="17" creationId="{D6A9B222-634A-4A10-AE4D-4CAF73EA5D0F}"/>
          </ac:spMkLst>
        </pc:spChg>
        <pc:spChg chg="mod">
          <ac:chgData name="Siniša Vuksan" userId="3af124f9-b8e7-46e3-9422-21ae1d17ac0b" providerId="ADAL" clId="{6C22FFFF-E7D1-401C-BB41-DBBD94B17EAE}" dt="2022-02-23T11:50:03.892" v="1162" actId="1035"/>
          <ac:spMkLst>
            <pc:docMk/>
            <pc:sldMk cId="2927421875" sldId="627"/>
            <ac:spMk id="29" creationId="{92D5CA2B-9C72-4939-A79E-889BB5446D58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0" creationId="{6CC42019-C77C-489B-97E9-DA2D43F21BE6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1" creationId="{D907E99D-3E4E-4CCB-B03A-1DB8330CB72B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2" creationId="{E9BE2AD5-BC2A-46D3-843F-E72FCB8BBEB4}"/>
          </ac:spMkLst>
        </pc:spChg>
        <pc:spChg chg="del">
          <ac:chgData name="Siniša Vuksan" userId="3af124f9-b8e7-46e3-9422-21ae1d17ac0b" providerId="ADAL" clId="{6C22FFFF-E7D1-401C-BB41-DBBD94B17EAE}" dt="2022-02-23T11:46:18.657" v="983" actId="478"/>
          <ac:spMkLst>
            <pc:docMk/>
            <pc:sldMk cId="2927421875" sldId="627"/>
            <ac:spMk id="33" creationId="{A6E7669F-D5DF-4624-AAC3-05AF760D42FC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4" creationId="{7F76C991-7773-45B4-87C0-85EB04204440}"/>
          </ac:spMkLst>
        </pc:spChg>
        <pc:spChg chg="del">
          <ac:chgData name="Siniša Vuksan" userId="3af124f9-b8e7-46e3-9422-21ae1d17ac0b" providerId="ADAL" clId="{6C22FFFF-E7D1-401C-BB41-DBBD94B17EAE}" dt="2022-02-23T11:46:16.752" v="982" actId="478"/>
          <ac:spMkLst>
            <pc:docMk/>
            <pc:sldMk cId="2927421875" sldId="627"/>
            <ac:spMk id="35" creationId="{6CB6A3AE-847D-4F48-BCBE-5E3CA2F15D78}"/>
          </ac:spMkLst>
        </pc:spChg>
        <pc:picChg chg="mod">
          <ac:chgData name="Siniša Vuksan" userId="3af124f9-b8e7-46e3-9422-21ae1d17ac0b" providerId="ADAL" clId="{6C22FFFF-E7D1-401C-BB41-DBBD94B17EAE}" dt="2022-02-23T11:48:27.461" v="999" actId="1038"/>
          <ac:picMkLst>
            <pc:docMk/>
            <pc:sldMk cId="2927421875" sldId="627"/>
            <ac:picMk id="2" creationId="{79AB126F-5218-4223-8FB3-6BD5D18FF2B3}"/>
          </ac:picMkLst>
        </pc:picChg>
        <pc:picChg chg="mod">
          <ac:chgData name="Siniša Vuksan" userId="3af124f9-b8e7-46e3-9422-21ae1d17ac0b" providerId="ADAL" clId="{6C22FFFF-E7D1-401C-BB41-DBBD94B17EAE}" dt="2022-02-23T11:46:58.205" v="985" actId="14826"/>
          <ac:picMkLst>
            <pc:docMk/>
            <pc:sldMk cId="2927421875" sldId="627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1:59:41.695" v="1746"/>
        <pc:sldMkLst>
          <pc:docMk/>
          <pc:sldMk cId="2985188282" sldId="628"/>
        </pc:sldMkLst>
        <pc:spChg chg="mod">
          <ac:chgData name="Siniša Vuksan" userId="3af124f9-b8e7-46e3-9422-21ae1d17ac0b" providerId="ADAL" clId="{6C22FFFF-E7D1-401C-BB41-DBBD94B17EAE}" dt="2022-02-23T11:55:21.524" v="1589" actId="20577"/>
          <ac:spMkLst>
            <pc:docMk/>
            <pc:sldMk cId="2985188282" sldId="628"/>
            <ac:spMk id="6" creationId="{32C86334-D946-45A8-A9F1-EC34CAE124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7" creationId="{6ABF7CA1-E00E-4540-B7BB-ACC11AE7C73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8" creationId="{10FD5CC6-9595-4145-8702-DC1101BAB99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9" creationId="{AE518469-E63F-40CD-998E-DD2B9898CB93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0" creationId="{006ED0EF-3325-4CAC-90E0-9761EAEFCCF9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2" creationId="{29C0772F-4CC3-4A0C-A0BD-5EA43FF65955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3" creationId="{B99FB87F-9A13-4031-B6AE-32B7B103973D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4" creationId="{5630FF95-A813-4831-918C-899460DCFAAA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5" creationId="{F2D10339-3782-4C65-ADCD-9E1C3AE3EFE1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6" creationId="{7446526B-BBBC-4C70-B09A-8C20498FF770}"/>
          </ac:spMkLst>
        </pc:spChg>
        <pc:spChg chg="del">
          <ac:chgData name="Siniša Vuksan" userId="3af124f9-b8e7-46e3-9422-21ae1d17ac0b" providerId="ADAL" clId="{6C22FFFF-E7D1-401C-BB41-DBBD94B17EAE}" dt="2022-02-23T11:46:23.627" v="984" actId="478"/>
          <ac:spMkLst>
            <pc:docMk/>
            <pc:sldMk cId="2985188282" sldId="628"/>
            <ac:spMk id="17" creationId="{565BA536-35B5-4878-9287-2812DF6B9EE6}"/>
          </ac:spMkLst>
        </pc:spChg>
        <pc:spChg chg="add mod">
          <ac:chgData name="Siniša Vuksan" userId="3af124f9-b8e7-46e3-9422-21ae1d17ac0b" providerId="ADAL" clId="{6C22FFFF-E7D1-401C-BB41-DBBD94B17EAE}" dt="2022-02-23T11:58:07.220" v="1650" actId="20577"/>
          <ac:spMkLst>
            <pc:docMk/>
            <pc:sldMk cId="2985188282" sldId="628"/>
            <ac:spMk id="18" creationId="{F3FDC2CB-2B5A-4C24-97F7-6A4C458CD520}"/>
          </ac:spMkLst>
        </pc:spChg>
        <pc:spChg chg="add mod">
          <ac:chgData name="Siniša Vuksan" userId="3af124f9-b8e7-46e3-9422-21ae1d17ac0b" providerId="ADAL" clId="{6C22FFFF-E7D1-401C-BB41-DBBD94B17EAE}" dt="2022-02-23T11:58:31.787" v="1673" actId="20577"/>
          <ac:spMkLst>
            <pc:docMk/>
            <pc:sldMk cId="2985188282" sldId="628"/>
            <ac:spMk id="19" creationId="{F0F31794-1A66-4AEB-860F-8AEDF0190BD3}"/>
          </ac:spMkLst>
        </pc:spChg>
        <pc:spChg chg="add mod">
          <ac:chgData name="Siniša Vuksan" userId="3af124f9-b8e7-46e3-9422-21ae1d17ac0b" providerId="ADAL" clId="{6C22FFFF-E7D1-401C-BB41-DBBD94B17EAE}" dt="2022-02-23T11:59:09.532" v="1711" actId="20577"/>
          <ac:spMkLst>
            <pc:docMk/>
            <pc:sldMk cId="2985188282" sldId="628"/>
            <ac:spMk id="20" creationId="{B6C493EC-6A4A-4891-8C8A-D551D1C86A37}"/>
          </ac:spMkLst>
        </pc:spChg>
        <pc:spChg chg="add mod">
          <ac:chgData name="Siniša Vuksan" userId="3af124f9-b8e7-46e3-9422-21ae1d17ac0b" providerId="ADAL" clId="{6C22FFFF-E7D1-401C-BB41-DBBD94B17EAE}" dt="2022-02-23T11:59:32.630" v="1744" actId="20577"/>
          <ac:spMkLst>
            <pc:docMk/>
            <pc:sldMk cId="2985188282" sldId="628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1:54:21.869" v="1559" actId="20577"/>
          <ac:spMkLst>
            <pc:docMk/>
            <pc:sldMk cId="2985188282" sldId="628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1:47:03.672" v="986" actId="14826"/>
          <ac:picMkLst>
            <pc:docMk/>
            <pc:sldMk cId="2985188282" sldId="628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1:53:48.477" v="1468" actId="14826"/>
          <ac:picMkLst>
            <pc:docMk/>
            <pc:sldMk cId="2985188282" sldId="628"/>
            <ac:picMk id="5" creationId="{5A097636-93C0-44AD-9305-E3601ADCA557}"/>
          </ac:picMkLst>
        </pc:picChg>
      </pc:sldChg>
      <pc:sldChg chg="delSp modSp add mod ord delAnim modAnim">
        <pc:chgData name="Siniša Vuksan" userId="3af124f9-b8e7-46e3-9422-21ae1d17ac0b" providerId="ADAL" clId="{6C22FFFF-E7D1-401C-BB41-DBBD94B17EAE}" dt="2022-02-23T12:50:54.995" v="3597"/>
        <pc:sldMkLst>
          <pc:docMk/>
          <pc:sldMk cId="1391353108" sldId="629"/>
        </pc:sldMkLst>
        <pc:spChg chg="mod">
          <ac:chgData name="Siniša Vuksan" userId="3af124f9-b8e7-46e3-9422-21ae1d17ac0b" providerId="ADAL" clId="{6C22FFFF-E7D1-401C-BB41-DBBD94B17EAE}" dt="2022-02-23T12:07:47.287" v="2012" actId="207"/>
          <ac:spMkLst>
            <pc:docMk/>
            <pc:sldMk cId="1391353108" sldId="629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02:32.102" v="1749" actId="20577"/>
          <ac:spMkLst>
            <pc:docMk/>
            <pc:sldMk cId="1391353108" sldId="629"/>
            <ac:spMk id="7" creationId="{0256D9EB-C20B-45FA-9F3D-124012366C9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1" creationId="{EC12FC50-1F59-4317-9A68-2207EAF85E9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2" creationId="{E9C9CE5F-5213-47B5-91D2-67BE2B6D448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3" creationId="{CF25FFFA-34CF-47E1-8364-5F561BB8B2EE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4" creationId="{81A5E7E0-615B-4588-B0B6-B5CA991B55E0}"/>
          </ac:spMkLst>
        </pc:spChg>
        <pc:spChg chg="del">
          <ac:chgData name="Siniša Vuksan" userId="3af124f9-b8e7-46e3-9422-21ae1d17ac0b" providerId="ADAL" clId="{6C22FFFF-E7D1-401C-BB41-DBBD94B17EAE}" dt="2022-02-23T12:03:27.229" v="1753" actId="478"/>
          <ac:spMkLst>
            <pc:docMk/>
            <pc:sldMk cId="1391353108" sldId="629"/>
            <ac:spMk id="15" creationId="{66B0C543-5203-42C6-8EAA-DFB83EB78D5B}"/>
          </ac:spMkLst>
        </pc:spChg>
        <pc:spChg chg="del">
          <ac:chgData name="Siniša Vuksan" userId="3af124f9-b8e7-46e3-9422-21ae1d17ac0b" providerId="ADAL" clId="{6C22FFFF-E7D1-401C-BB41-DBBD94B17EAE}" dt="2022-02-23T12:03:43.779" v="1757" actId="478"/>
          <ac:spMkLst>
            <pc:docMk/>
            <pc:sldMk cId="1391353108" sldId="629"/>
            <ac:spMk id="18" creationId="{BD1032A8-254B-4B87-AFF8-B0B86CF7E218}"/>
          </ac:spMkLst>
        </pc:spChg>
        <pc:spChg chg="mod">
          <ac:chgData name="Siniša Vuksan" userId="3af124f9-b8e7-46e3-9422-21ae1d17ac0b" providerId="ADAL" clId="{6C22FFFF-E7D1-401C-BB41-DBBD94B17EAE}" dt="2022-02-23T12:11:27.415" v="2130" actId="20577"/>
          <ac:spMkLst>
            <pc:docMk/>
            <pc:sldMk cId="1391353108" sldId="629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04:20.657" v="1761" actId="14100"/>
          <ac:picMkLst>
            <pc:docMk/>
            <pc:sldMk cId="1391353108" sldId="629"/>
            <ac:picMk id="2" creationId="{79AB126F-5218-4223-8FB3-6BD5D18FF2B3}"/>
          </ac:picMkLst>
        </pc:picChg>
        <pc:picChg chg="del">
          <ac:chgData name="Siniša Vuksan" userId="3af124f9-b8e7-46e3-9422-21ae1d17ac0b" providerId="ADAL" clId="{6C22FFFF-E7D1-401C-BB41-DBBD94B17EAE}" dt="2022-02-23T12:03:32.884" v="1755" actId="478"/>
          <ac:picMkLst>
            <pc:docMk/>
            <pc:sldMk cId="1391353108" sldId="629"/>
            <ac:picMk id="3" creationId="{F91ABC42-1220-43BB-8F00-81371819EBB4}"/>
          </ac:picMkLst>
        </pc:picChg>
        <pc:picChg chg="mod">
          <ac:chgData name="Siniša Vuksan" userId="3af124f9-b8e7-46e3-9422-21ae1d17ac0b" providerId="ADAL" clId="{6C22FFFF-E7D1-401C-BB41-DBBD94B17EAE}" dt="2022-02-23T12:03:21.359" v="1750" actId="14826"/>
          <ac:picMkLst>
            <pc:docMk/>
            <pc:sldMk cId="1391353108" sldId="629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05:00.720" v="1764" actId="14100"/>
          <ac:picMkLst>
            <pc:docMk/>
            <pc:sldMk cId="1391353108" sldId="629"/>
            <ac:picMk id="5" creationId="{5A097636-93C0-44AD-9305-E3601ADCA557}"/>
          </ac:picMkLst>
        </pc:picChg>
        <pc:picChg chg="del">
          <ac:chgData name="Siniša Vuksan" userId="3af124f9-b8e7-46e3-9422-21ae1d17ac0b" providerId="ADAL" clId="{6C22FFFF-E7D1-401C-BB41-DBBD94B17EAE}" dt="2022-02-23T12:03:23.699" v="1751" actId="478"/>
          <ac:picMkLst>
            <pc:docMk/>
            <pc:sldMk cId="1391353108" sldId="629"/>
            <ac:picMk id="8" creationId="{56F209E2-E7FD-41E5-9D6A-DA88A5B3FB1B}"/>
          </ac:picMkLst>
        </pc:picChg>
        <pc:picChg chg="del">
          <ac:chgData name="Siniša Vuksan" userId="3af124f9-b8e7-46e3-9422-21ae1d17ac0b" providerId="ADAL" clId="{6C22FFFF-E7D1-401C-BB41-DBBD94B17EAE}" dt="2022-02-23T12:03:24.828" v="1752" actId="478"/>
          <ac:picMkLst>
            <pc:docMk/>
            <pc:sldMk cId="1391353108" sldId="629"/>
            <ac:picMk id="9" creationId="{FEF16B34-9E97-47CD-B6B9-4BF625BC7A37}"/>
          </ac:picMkLst>
        </pc:picChg>
        <pc:picChg chg="del">
          <ac:chgData name="Siniša Vuksan" userId="3af124f9-b8e7-46e3-9422-21ae1d17ac0b" providerId="ADAL" clId="{6C22FFFF-E7D1-401C-BB41-DBBD94B17EAE}" dt="2022-02-23T12:03:41.770" v="1756" actId="478"/>
          <ac:picMkLst>
            <pc:docMk/>
            <pc:sldMk cId="1391353108" sldId="629"/>
            <ac:picMk id="16" creationId="{D1A6615C-60BD-43A9-84A8-04A2989682AA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19:29.912" v="2313"/>
        <pc:sldMkLst>
          <pc:docMk/>
          <pc:sldMk cId="2863574822" sldId="630"/>
        </pc:sldMkLst>
        <pc:spChg chg="del">
          <ac:chgData name="Siniša Vuksan" userId="3af124f9-b8e7-46e3-9422-21ae1d17ac0b" providerId="ADAL" clId="{6C22FFFF-E7D1-401C-BB41-DBBD94B17EAE}" dt="2022-02-23T12:14:26.487" v="2135" actId="478"/>
          <ac:spMkLst>
            <pc:docMk/>
            <pc:sldMk cId="2863574822" sldId="630"/>
            <ac:spMk id="6" creationId="{AEF7241D-9899-4B5E-99C3-2A430C3689E0}"/>
          </ac:spMkLst>
        </pc:spChg>
        <pc:spChg chg="add mod">
          <ac:chgData name="Siniša Vuksan" userId="3af124f9-b8e7-46e3-9422-21ae1d17ac0b" providerId="ADAL" clId="{6C22FFFF-E7D1-401C-BB41-DBBD94B17EAE}" dt="2022-02-23T12:16:55.139" v="2176" actId="20577"/>
          <ac:spMkLst>
            <pc:docMk/>
            <pc:sldMk cId="2863574822" sldId="630"/>
            <ac:spMk id="7" creationId="{E03748C9-6A62-429F-8ED6-EB1BB85580AE}"/>
          </ac:spMkLst>
        </pc:spChg>
        <pc:spChg chg="add mod">
          <ac:chgData name="Siniša Vuksan" userId="3af124f9-b8e7-46e3-9422-21ae1d17ac0b" providerId="ADAL" clId="{6C22FFFF-E7D1-401C-BB41-DBBD94B17EAE}" dt="2022-02-23T12:17:09.215" v="2196" actId="20577"/>
          <ac:spMkLst>
            <pc:docMk/>
            <pc:sldMk cId="2863574822" sldId="630"/>
            <ac:spMk id="8" creationId="{BE2EEB54-F159-44A0-9F4D-34AE7AB0A093}"/>
          </ac:spMkLst>
        </pc:spChg>
        <pc:spChg chg="add mod">
          <ac:chgData name="Siniša Vuksan" userId="3af124f9-b8e7-46e3-9422-21ae1d17ac0b" providerId="ADAL" clId="{6C22FFFF-E7D1-401C-BB41-DBBD94B17EAE}" dt="2022-02-23T12:17:27.090" v="2212" actId="20577"/>
          <ac:spMkLst>
            <pc:docMk/>
            <pc:sldMk cId="2863574822" sldId="630"/>
            <ac:spMk id="9" creationId="{6402555F-D1AA-4A4F-B09C-A3F846E28019}"/>
          </ac:spMkLst>
        </pc:spChg>
        <pc:spChg chg="add mod">
          <ac:chgData name="Siniša Vuksan" userId="3af124f9-b8e7-46e3-9422-21ae1d17ac0b" providerId="ADAL" clId="{6C22FFFF-E7D1-401C-BB41-DBBD94B17EAE}" dt="2022-02-23T12:17:44.247" v="2227" actId="20577"/>
          <ac:spMkLst>
            <pc:docMk/>
            <pc:sldMk cId="2863574822" sldId="630"/>
            <ac:spMk id="10" creationId="{FBE83E29-11F7-4022-B56E-2AB687CE9BBB}"/>
          </ac:spMkLst>
        </pc:spChg>
        <pc:spChg chg="add mod">
          <ac:chgData name="Siniša Vuksan" userId="3af124f9-b8e7-46e3-9422-21ae1d17ac0b" providerId="ADAL" clId="{6C22FFFF-E7D1-401C-BB41-DBBD94B17EAE}" dt="2022-02-23T12:17:59.628" v="2240" actId="20577"/>
          <ac:spMkLst>
            <pc:docMk/>
            <pc:sldMk cId="2863574822" sldId="630"/>
            <ac:spMk id="11" creationId="{D58E10E9-1DF3-4607-924E-C7368C3B5257}"/>
          </ac:spMkLst>
        </pc:spChg>
        <pc:spChg chg="add mod">
          <ac:chgData name="Siniša Vuksan" userId="3af124f9-b8e7-46e3-9422-21ae1d17ac0b" providerId="ADAL" clId="{6C22FFFF-E7D1-401C-BB41-DBBD94B17EAE}" dt="2022-02-23T12:18:17.486" v="2255" actId="20577"/>
          <ac:spMkLst>
            <pc:docMk/>
            <pc:sldMk cId="2863574822" sldId="630"/>
            <ac:spMk id="12" creationId="{FE48F666-DF5B-4EB6-9171-15599CDF8447}"/>
          </ac:spMkLst>
        </pc:spChg>
        <pc:spChg chg="add mod">
          <ac:chgData name="Siniša Vuksan" userId="3af124f9-b8e7-46e3-9422-21ae1d17ac0b" providerId="ADAL" clId="{6C22FFFF-E7D1-401C-BB41-DBBD94B17EAE}" dt="2022-02-23T12:18:29.726" v="2268" actId="20577"/>
          <ac:spMkLst>
            <pc:docMk/>
            <pc:sldMk cId="2863574822" sldId="630"/>
            <ac:spMk id="13" creationId="{76DF3DF6-13D9-4463-AB48-1F240EAD26B4}"/>
          </ac:spMkLst>
        </pc:spChg>
        <pc:spChg chg="add mod">
          <ac:chgData name="Siniša Vuksan" userId="3af124f9-b8e7-46e3-9422-21ae1d17ac0b" providerId="ADAL" clId="{6C22FFFF-E7D1-401C-BB41-DBBD94B17EAE}" dt="2022-02-23T12:18:50.958" v="2282" actId="20577"/>
          <ac:spMkLst>
            <pc:docMk/>
            <pc:sldMk cId="2863574822" sldId="630"/>
            <ac:spMk id="14" creationId="{EBDC4D5E-187A-4B54-9201-D92E8D7A91B1}"/>
          </ac:spMkLst>
        </pc:spChg>
        <pc:spChg chg="add mod">
          <ac:chgData name="Siniša Vuksan" userId="3af124f9-b8e7-46e3-9422-21ae1d17ac0b" providerId="ADAL" clId="{6C22FFFF-E7D1-401C-BB41-DBBD94B17EAE}" dt="2022-02-23T12:19:05.108" v="2297" actId="20577"/>
          <ac:spMkLst>
            <pc:docMk/>
            <pc:sldMk cId="2863574822" sldId="630"/>
            <ac:spMk id="15" creationId="{E0C48405-0EB6-458F-AF78-E9FD4A00AF8C}"/>
          </ac:spMkLst>
        </pc:spChg>
        <pc:spChg chg="add mod">
          <ac:chgData name="Siniša Vuksan" userId="3af124f9-b8e7-46e3-9422-21ae1d17ac0b" providerId="ADAL" clId="{6C22FFFF-E7D1-401C-BB41-DBBD94B17EAE}" dt="2022-02-23T12:19:20.820" v="2311" actId="20577"/>
          <ac:spMkLst>
            <pc:docMk/>
            <pc:sldMk cId="2863574822" sldId="630"/>
            <ac:spMk id="16" creationId="{3252C998-86BA-4E60-924D-BBACB331C8E3}"/>
          </ac:spMkLst>
        </pc:spChg>
        <pc:spChg chg="mod">
          <ac:chgData name="Siniša Vuksan" userId="3af124f9-b8e7-46e3-9422-21ae1d17ac0b" providerId="ADAL" clId="{6C22FFFF-E7D1-401C-BB41-DBBD94B17EAE}" dt="2022-02-23T12:16:00.388" v="2159" actId="14100"/>
          <ac:spMkLst>
            <pc:docMk/>
            <pc:sldMk cId="2863574822" sldId="630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14:23.747" v="2134" actId="14826"/>
          <ac:picMkLst>
            <pc:docMk/>
            <pc:sldMk cId="2863574822" sldId="630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18:35.013" v="2272" actId="1076"/>
          <ac:picMkLst>
            <pc:docMk/>
            <pc:sldMk cId="2863574822" sldId="63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1:52.693" v="3666" actId="20577"/>
        <pc:sldMkLst>
          <pc:docMk/>
          <pc:sldMk cId="2598656820" sldId="631"/>
        </pc:sldMkLst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7" creationId="{E03748C9-6A62-429F-8ED6-EB1BB85580AE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8" creationId="{BE2EEB54-F159-44A0-9F4D-34AE7AB0A093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9" creationId="{6402555F-D1AA-4A4F-B09C-A3F846E28019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0" creationId="{FBE83E29-11F7-4022-B56E-2AB687CE9BBB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1" creationId="{D58E10E9-1DF3-4607-924E-C7368C3B525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2" creationId="{FE48F666-DF5B-4EB6-9171-15599CDF8447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3" creationId="{76DF3DF6-13D9-4463-AB48-1F240EAD26B4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4" creationId="{EBDC4D5E-187A-4B54-9201-D92E8D7A91B1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5" creationId="{E0C48405-0EB6-458F-AF78-E9FD4A00AF8C}"/>
          </ac:spMkLst>
        </pc:spChg>
        <pc:spChg chg="del">
          <ac:chgData name="Siniša Vuksan" userId="3af124f9-b8e7-46e3-9422-21ae1d17ac0b" providerId="ADAL" clId="{6C22FFFF-E7D1-401C-BB41-DBBD94B17EAE}" dt="2022-02-23T12:19:39.492" v="2315" actId="478"/>
          <ac:spMkLst>
            <pc:docMk/>
            <pc:sldMk cId="2598656820" sldId="631"/>
            <ac:spMk id="16" creationId="{3252C998-86BA-4E60-924D-BBACB331C8E3}"/>
          </ac:spMkLst>
        </pc:spChg>
        <pc:spChg chg="add mod">
          <ac:chgData name="Siniša Vuksan" userId="3af124f9-b8e7-46e3-9422-21ae1d17ac0b" providerId="ADAL" clId="{6C22FFFF-E7D1-401C-BB41-DBBD94B17EAE}" dt="2022-02-23T12:51:52.693" v="3666" actId="20577"/>
          <ac:spMkLst>
            <pc:docMk/>
            <pc:sldMk cId="2598656820" sldId="631"/>
            <ac:spMk id="17" creationId="{E5BF9FE4-0D84-490C-9F24-1C63C2D16EC6}"/>
          </ac:spMkLst>
        </pc:spChg>
        <pc:spChg chg="mod">
          <ac:chgData name="Siniša Vuksan" userId="3af124f9-b8e7-46e3-9422-21ae1d17ac0b" providerId="ADAL" clId="{6C22FFFF-E7D1-401C-BB41-DBBD94B17EAE}" dt="2022-02-23T12:21:48.370" v="2424" actId="1036"/>
          <ac:spMkLst>
            <pc:docMk/>
            <pc:sldMk cId="2598656820" sldId="631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21:06.496" v="2322" actId="1076"/>
          <ac:picMkLst>
            <pc:docMk/>
            <pc:sldMk cId="2598656820" sldId="631"/>
            <ac:picMk id="5" creationId="{5A097636-93C0-44AD-9305-E3601ADCA557}"/>
          </ac:picMkLst>
        </pc:picChg>
      </pc:sldChg>
      <pc:sldChg chg="addSp delSp modSp add del mod modAnim">
        <pc:chgData name="Siniša Vuksan" userId="3af124f9-b8e7-46e3-9422-21ae1d17ac0b" providerId="ADAL" clId="{6C22FFFF-E7D1-401C-BB41-DBBD94B17EAE}" dt="2022-02-23T12:34:52.473" v="2906" actId="47"/>
        <pc:sldMkLst>
          <pc:docMk/>
          <pc:sldMk cId="3622185215" sldId="632"/>
        </pc:sldMkLst>
        <pc:spChg chg="add del mod">
          <ac:chgData name="Siniša Vuksan" userId="3af124f9-b8e7-46e3-9422-21ae1d17ac0b" providerId="ADAL" clId="{6C22FFFF-E7D1-401C-BB41-DBBD94B17EAE}" dt="2022-02-23T12:29:36.584" v="2714" actId="21"/>
          <ac:spMkLst>
            <pc:docMk/>
            <pc:sldMk cId="3622185215" sldId="632"/>
            <ac:spMk id="3" creationId="{3FE5C7F2-2B91-4C5C-B000-5B7553D4B89B}"/>
          </ac:spMkLst>
        </pc:spChg>
        <pc:picChg chg="add del mod">
          <ac:chgData name="Siniša Vuksan" userId="3af124f9-b8e7-46e3-9422-21ae1d17ac0b" providerId="ADAL" clId="{6C22FFFF-E7D1-401C-BB41-DBBD94B17EAE}" dt="2022-02-23T12:29:36.584" v="2714" actId="21"/>
          <ac:picMkLst>
            <pc:docMk/>
            <pc:sldMk cId="3622185215" sldId="632"/>
            <ac:picMk id="2" creationId="{A46466E8-0323-4A83-9A00-7B530724E296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52:56.091" v="3676" actId="1076"/>
        <pc:sldMkLst>
          <pc:docMk/>
          <pc:sldMk cId="4019958397" sldId="633"/>
        </pc:sldMkLst>
        <pc:spChg chg="mod ord">
          <ac:chgData name="Siniša Vuksan" userId="3af124f9-b8e7-46e3-9422-21ae1d17ac0b" providerId="ADAL" clId="{6C22FFFF-E7D1-401C-BB41-DBBD94B17EAE}" dt="2022-02-23T12:32:37.001" v="2847" actId="20577"/>
          <ac:spMkLst>
            <pc:docMk/>
            <pc:sldMk cId="4019958397" sldId="633"/>
            <ac:spMk id="6" creationId="{010AB125-9086-4261-98B4-FC5A0801347C}"/>
          </ac:spMkLst>
        </pc:spChg>
        <pc:spChg chg="mod">
          <ac:chgData name="Siniša Vuksan" userId="3af124f9-b8e7-46e3-9422-21ae1d17ac0b" providerId="ADAL" clId="{6C22FFFF-E7D1-401C-BB41-DBBD94B17EAE}" dt="2022-02-23T12:30:08.997" v="2723" actId="20577"/>
          <ac:spMkLst>
            <pc:docMk/>
            <pc:sldMk cId="4019958397" sldId="633"/>
            <ac:spMk id="7" creationId="{0256D9EB-C20B-45FA-9F3D-124012366C9E}"/>
          </ac:spMkLst>
        </pc:spChg>
        <pc:spChg chg="add mod">
          <ac:chgData name="Siniša Vuksan" userId="3af124f9-b8e7-46e3-9422-21ae1d17ac0b" providerId="ADAL" clId="{6C22FFFF-E7D1-401C-BB41-DBBD94B17EAE}" dt="2022-02-23T12:30:32.589" v="2736" actId="20577"/>
          <ac:spMkLst>
            <pc:docMk/>
            <pc:sldMk cId="4019958397" sldId="633"/>
            <ac:spMk id="12" creationId="{854A8B6D-F1C9-40F8-AD16-4E1B1F4B34D2}"/>
          </ac:spMkLst>
        </pc:spChg>
        <pc:spChg chg="add mod">
          <ac:chgData name="Siniša Vuksan" userId="3af124f9-b8e7-46e3-9422-21ae1d17ac0b" providerId="ADAL" clId="{6C22FFFF-E7D1-401C-BB41-DBBD94B17EAE}" dt="2022-02-23T12:41:10.317" v="3213" actId="20577"/>
          <ac:spMkLst>
            <pc:docMk/>
            <pc:sldMk cId="4019958397" sldId="633"/>
            <ac:spMk id="13" creationId="{037C8ADB-39AD-40CA-B53C-901F36122343}"/>
          </ac:spMkLst>
        </pc:spChg>
        <pc:spChg chg="del">
          <ac:chgData name="Siniša Vuksan" userId="3af124f9-b8e7-46e3-9422-21ae1d17ac0b" providerId="ADAL" clId="{6C22FFFF-E7D1-401C-BB41-DBBD94B17EAE}" dt="2022-02-23T12:29:26.549" v="2711" actId="478"/>
          <ac:spMkLst>
            <pc:docMk/>
            <pc:sldMk cId="4019958397" sldId="633"/>
            <ac:spMk id="14" creationId="{7AE0DD14-BCA6-4000-BBC2-AED4C23F601C}"/>
          </ac:spMkLst>
        </pc:spChg>
        <pc:spChg chg="del">
          <ac:chgData name="Siniša Vuksan" userId="3af124f9-b8e7-46e3-9422-21ae1d17ac0b" providerId="ADAL" clId="{6C22FFFF-E7D1-401C-BB41-DBBD94B17EAE}" dt="2022-02-23T12:29:25.217" v="2710" actId="478"/>
          <ac:spMkLst>
            <pc:docMk/>
            <pc:sldMk cId="4019958397" sldId="633"/>
            <ac:spMk id="15" creationId="{6B7EEC5F-7EBC-4C25-AE2F-74A72C8BC8A2}"/>
          </ac:spMkLst>
        </pc:spChg>
        <pc:spChg chg="del">
          <ac:chgData name="Siniša Vuksan" userId="3af124f9-b8e7-46e3-9422-21ae1d17ac0b" providerId="ADAL" clId="{6C22FFFF-E7D1-401C-BB41-DBBD94B17EAE}" dt="2022-02-23T12:29:23.687" v="2709" actId="478"/>
          <ac:spMkLst>
            <pc:docMk/>
            <pc:sldMk cId="4019958397" sldId="633"/>
            <ac:spMk id="16" creationId="{3661F2EE-D0F3-434A-BB86-A0050428C275}"/>
          </ac:spMkLst>
        </pc:spChg>
        <pc:spChg chg="del mod">
          <ac:chgData name="Siniša Vuksan" userId="3af124f9-b8e7-46e3-9422-21ae1d17ac0b" providerId="ADAL" clId="{6C22FFFF-E7D1-401C-BB41-DBBD94B17EAE}" dt="2022-02-23T12:29:21.826" v="2708" actId="478"/>
          <ac:spMkLst>
            <pc:docMk/>
            <pc:sldMk cId="4019958397" sldId="633"/>
            <ac:spMk id="17" creationId="{D6A9B222-634A-4A10-AE4D-4CAF73EA5D0F}"/>
          </ac:spMkLst>
        </pc:spChg>
        <pc:spChg chg="add mod">
          <ac:chgData name="Siniša Vuksan" userId="3af124f9-b8e7-46e3-9422-21ae1d17ac0b" providerId="ADAL" clId="{6C22FFFF-E7D1-401C-BB41-DBBD94B17EAE}" dt="2022-02-23T12:41:27.071" v="3238" actId="20577"/>
          <ac:spMkLst>
            <pc:docMk/>
            <pc:sldMk cId="4019958397" sldId="633"/>
            <ac:spMk id="18" creationId="{4FB0A452-F347-487C-99D9-3672938B3BB4}"/>
          </ac:spMkLst>
        </pc:spChg>
        <pc:spChg chg="add mod">
          <ac:chgData name="Siniša Vuksan" userId="3af124f9-b8e7-46e3-9422-21ae1d17ac0b" providerId="ADAL" clId="{6C22FFFF-E7D1-401C-BB41-DBBD94B17EAE}" dt="2022-02-23T12:41:46.446" v="3292" actId="20577"/>
          <ac:spMkLst>
            <pc:docMk/>
            <pc:sldMk cId="4019958397" sldId="633"/>
            <ac:spMk id="19" creationId="{8840AC13-02A9-4632-B2BA-2643635C44C6}"/>
          </ac:spMkLst>
        </pc:spChg>
        <pc:spChg chg="add mod">
          <ac:chgData name="Siniša Vuksan" userId="3af124f9-b8e7-46e3-9422-21ae1d17ac0b" providerId="ADAL" clId="{6C22FFFF-E7D1-401C-BB41-DBBD94B17EAE}" dt="2022-02-23T12:42:16.388" v="3330" actId="20577"/>
          <ac:spMkLst>
            <pc:docMk/>
            <pc:sldMk cId="4019958397" sldId="633"/>
            <ac:spMk id="20" creationId="{2816751F-BE37-4805-B73A-4DA5D6719EA2}"/>
          </ac:spMkLst>
        </pc:spChg>
        <pc:spChg chg="mod ord">
          <ac:chgData name="Siniša Vuksan" userId="3af124f9-b8e7-46e3-9422-21ae1d17ac0b" providerId="ADAL" clId="{6C22FFFF-E7D1-401C-BB41-DBBD94B17EAE}" dt="2022-02-23T12:40:32.765" v="3161" actId="20577"/>
          <ac:spMkLst>
            <pc:docMk/>
            <pc:sldMk cId="4019958397" sldId="633"/>
            <ac:spMk id="29" creationId="{92D5CA2B-9C72-4939-A79E-889BB5446D58}"/>
          </ac:spMkLst>
        </pc:spChg>
        <pc:picChg chg="mod ord">
          <ac:chgData name="Siniša Vuksan" userId="3af124f9-b8e7-46e3-9422-21ae1d17ac0b" providerId="ADAL" clId="{6C22FFFF-E7D1-401C-BB41-DBBD94B17EAE}" dt="2022-02-23T12:32:45.684" v="2850" actId="14100"/>
          <ac:picMkLst>
            <pc:docMk/>
            <pc:sldMk cId="4019958397" sldId="633"/>
            <ac:picMk id="2" creationId="{79AB126F-5218-4223-8FB3-6BD5D18FF2B3}"/>
          </ac:picMkLst>
        </pc:picChg>
        <pc:picChg chg="mod ord">
          <ac:chgData name="Siniša Vuksan" userId="3af124f9-b8e7-46e3-9422-21ae1d17ac0b" providerId="ADAL" clId="{6C22FFFF-E7D1-401C-BB41-DBBD94B17EAE}" dt="2022-02-23T12:52:56.091" v="3676" actId="1076"/>
          <ac:picMkLst>
            <pc:docMk/>
            <pc:sldMk cId="4019958397" sldId="63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6C22FFFF-E7D1-401C-BB41-DBBD94B17EAE}" dt="2022-02-23T12:30:01.545" v="2720" actId="1076"/>
          <ac:picMkLst>
            <pc:docMk/>
            <pc:sldMk cId="4019958397" sldId="633"/>
            <ac:picMk id="11" creationId="{ECEDA4D1-0B3A-4302-9BBD-A905A47198DE}"/>
          </ac:picMkLst>
        </pc:picChg>
      </pc:sldChg>
      <pc:sldChg chg="addSp delSp modSp add mod ord delAnim modAnim">
        <pc:chgData name="Siniša Vuksan" userId="3af124f9-b8e7-46e3-9422-21ae1d17ac0b" providerId="ADAL" clId="{6C22FFFF-E7D1-401C-BB41-DBBD94B17EAE}" dt="2022-02-23T12:44:46.304" v="3555"/>
        <pc:sldMkLst>
          <pc:docMk/>
          <pc:sldMk cId="697974497" sldId="634"/>
        </pc:sldMkLst>
        <pc:spChg chg="mod">
          <ac:chgData name="Siniša Vuksan" userId="3af124f9-b8e7-46e3-9422-21ae1d17ac0b" providerId="ADAL" clId="{6C22FFFF-E7D1-401C-BB41-DBBD94B17EAE}" dt="2022-02-23T12:42:42.718" v="3369" actId="20577"/>
          <ac:spMkLst>
            <pc:docMk/>
            <pc:sldMk cId="697974497" sldId="634"/>
            <ac:spMk id="6" creationId="{32C86334-D946-45A8-A9F1-EC34CAE12455}"/>
          </ac:spMkLst>
        </pc:spChg>
        <pc:spChg chg="add mod">
          <ac:chgData name="Siniša Vuksan" userId="3af124f9-b8e7-46e3-9422-21ae1d17ac0b" providerId="ADAL" clId="{6C22FFFF-E7D1-401C-BB41-DBBD94B17EAE}" dt="2022-02-23T12:43:30.335" v="3423" actId="20577"/>
          <ac:spMkLst>
            <pc:docMk/>
            <pc:sldMk cId="697974497" sldId="634"/>
            <ac:spMk id="10" creationId="{DF7C3866-D453-493D-9391-6C1F9BE6D79A}"/>
          </ac:spMkLst>
        </pc:spChg>
        <pc:spChg chg="add mod">
          <ac:chgData name="Siniša Vuksan" userId="3af124f9-b8e7-46e3-9422-21ae1d17ac0b" providerId="ADAL" clId="{6C22FFFF-E7D1-401C-BB41-DBBD94B17EAE}" dt="2022-02-23T12:43:49.371" v="3460" actId="20577"/>
          <ac:spMkLst>
            <pc:docMk/>
            <pc:sldMk cId="697974497" sldId="634"/>
            <ac:spMk id="11" creationId="{4524EBC3-1F67-4751-ADAF-42CE61070B99}"/>
          </ac:spMkLst>
        </pc:spChg>
        <pc:spChg chg="add mod">
          <ac:chgData name="Siniša Vuksan" userId="3af124f9-b8e7-46e3-9422-21ae1d17ac0b" providerId="ADAL" clId="{6C22FFFF-E7D1-401C-BB41-DBBD94B17EAE}" dt="2022-02-23T12:44:16.348" v="3497" actId="20577"/>
          <ac:spMkLst>
            <pc:docMk/>
            <pc:sldMk cId="697974497" sldId="634"/>
            <ac:spMk id="12" creationId="{109120A7-98FC-4426-8173-B698524B9875}"/>
          </ac:spMkLst>
        </pc:spChg>
        <pc:spChg chg="add mod">
          <ac:chgData name="Siniša Vuksan" userId="3af124f9-b8e7-46e3-9422-21ae1d17ac0b" providerId="ADAL" clId="{6C22FFFF-E7D1-401C-BB41-DBBD94B17EAE}" dt="2022-02-23T12:44:26.846" v="3522" actId="20577"/>
          <ac:spMkLst>
            <pc:docMk/>
            <pc:sldMk cId="697974497" sldId="634"/>
            <ac:spMk id="13" creationId="{B9113C2B-6588-463A-9C87-E2EBDBEDD077}"/>
          </ac:spMkLst>
        </pc:spChg>
        <pc:spChg chg="add mod">
          <ac:chgData name="Siniša Vuksan" userId="3af124f9-b8e7-46e3-9422-21ae1d17ac0b" providerId="ADAL" clId="{6C22FFFF-E7D1-401C-BB41-DBBD94B17EAE}" dt="2022-02-23T12:44:41.279" v="3553" actId="20577"/>
          <ac:spMkLst>
            <pc:docMk/>
            <pc:sldMk cId="697974497" sldId="634"/>
            <ac:spMk id="14" creationId="{0C693640-CF76-41BE-AE91-95D5C082E6D5}"/>
          </ac:spMkLst>
        </pc:spChg>
        <pc:spChg chg="del">
          <ac:chgData name="Siniša Vuksan" userId="3af124f9-b8e7-46e3-9422-21ae1d17ac0b" providerId="ADAL" clId="{6C22FFFF-E7D1-401C-BB41-DBBD94B17EAE}" dt="2022-02-23T12:33:34.102" v="2864" actId="478"/>
          <ac:spMkLst>
            <pc:docMk/>
            <pc:sldMk cId="697974497" sldId="634"/>
            <ac:spMk id="18" creationId="{F3FDC2CB-2B5A-4C24-97F7-6A4C458CD520}"/>
          </ac:spMkLst>
        </pc:spChg>
        <pc:spChg chg="del">
          <ac:chgData name="Siniša Vuksan" userId="3af124f9-b8e7-46e3-9422-21ae1d17ac0b" providerId="ADAL" clId="{6C22FFFF-E7D1-401C-BB41-DBBD94B17EAE}" dt="2022-02-23T12:33:32.410" v="2863" actId="478"/>
          <ac:spMkLst>
            <pc:docMk/>
            <pc:sldMk cId="697974497" sldId="634"/>
            <ac:spMk id="19" creationId="{F0F31794-1A66-4AEB-860F-8AEDF0190BD3}"/>
          </ac:spMkLst>
        </pc:spChg>
        <pc:spChg chg="del">
          <ac:chgData name="Siniša Vuksan" userId="3af124f9-b8e7-46e3-9422-21ae1d17ac0b" providerId="ADAL" clId="{6C22FFFF-E7D1-401C-BB41-DBBD94B17EAE}" dt="2022-02-23T12:33:31.031" v="2862" actId="478"/>
          <ac:spMkLst>
            <pc:docMk/>
            <pc:sldMk cId="697974497" sldId="634"/>
            <ac:spMk id="20" creationId="{B6C493EC-6A4A-4891-8C8A-D551D1C86A37}"/>
          </ac:spMkLst>
        </pc:spChg>
        <pc:spChg chg="del">
          <ac:chgData name="Siniša Vuksan" userId="3af124f9-b8e7-46e3-9422-21ae1d17ac0b" providerId="ADAL" clId="{6C22FFFF-E7D1-401C-BB41-DBBD94B17EAE}" dt="2022-02-23T12:33:29.118" v="2861" actId="478"/>
          <ac:spMkLst>
            <pc:docMk/>
            <pc:sldMk cId="697974497" sldId="634"/>
            <ac:spMk id="21" creationId="{974AA4DE-27E2-4712-9EBE-1C3052DFF3E1}"/>
          </ac:spMkLst>
        </pc:spChg>
        <pc:spChg chg="mod">
          <ac:chgData name="Siniša Vuksan" userId="3af124f9-b8e7-46e3-9422-21ae1d17ac0b" providerId="ADAL" clId="{6C22FFFF-E7D1-401C-BB41-DBBD94B17EAE}" dt="2022-02-23T12:34:35.274" v="2894" actId="14100"/>
          <ac:spMkLst>
            <pc:docMk/>
            <pc:sldMk cId="697974497" sldId="634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3:24.949" v="2860" actId="14826"/>
          <ac:picMkLst>
            <pc:docMk/>
            <pc:sldMk cId="697974497" sldId="634"/>
            <ac:picMk id="4" creationId="{1B2619D9-4F98-4A11-8FFE-57C7EB1F529A}"/>
          </ac:picMkLst>
        </pc:picChg>
        <pc:picChg chg="mod">
          <ac:chgData name="Siniša Vuksan" userId="3af124f9-b8e7-46e3-9422-21ae1d17ac0b" providerId="ADAL" clId="{6C22FFFF-E7D1-401C-BB41-DBBD94B17EAE}" dt="2022-02-23T12:34:29.397" v="2893" actId="14826"/>
          <ac:picMkLst>
            <pc:docMk/>
            <pc:sldMk cId="697974497" sldId="634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6C22FFFF-E7D1-401C-BB41-DBBD94B17EAE}" dt="2022-02-23T12:33:16.926" v="2859" actId="47"/>
        <pc:sldMkLst>
          <pc:docMk/>
          <pc:sldMk cId="2054600880" sldId="635"/>
        </pc:sldMkLst>
      </pc:sldChg>
      <pc:sldChg chg="addSp delSp modSp add mod delAnim modAnim">
        <pc:chgData name="Siniša Vuksan" userId="3af124f9-b8e7-46e3-9422-21ae1d17ac0b" providerId="ADAL" clId="{6C22FFFF-E7D1-401C-BB41-DBBD94B17EAE}" dt="2022-02-23T12:45:22.299" v="3563" actId="478"/>
        <pc:sldMkLst>
          <pc:docMk/>
          <pc:sldMk cId="3845613324" sldId="635"/>
        </pc:sldMkLst>
        <pc:spChg chg="mod">
          <ac:chgData name="Siniša Vuksan" userId="3af124f9-b8e7-46e3-9422-21ae1d17ac0b" providerId="ADAL" clId="{6C22FFFF-E7D1-401C-BB41-DBBD94B17EAE}" dt="2022-02-23T12:36:11.735" v="3028" actId="20577"/>
          <ac:spMkLst>
            <pc:docMk/>
            <pc:sldMk cId="3845613324" sldId="635"/>
            <ac:spMk id="6" creationId="{32C86334-D946-45A8-A9F1-EC34CAE12455}"/>
          </ac:spMkLst>
        </pc:spChg>
        <pc:spChg chg="add del mod">
          <ac:chgData name="Siniša Vuksan" userId="3af124f9-b8e7-46e3-9422-21ae1d17ac0b" providerId="ADAL" clId="{6C22FFFF-E7D1-401C-BB41-DBBD94B17EAE}" dt="2022-02-23T12:45:22.299" v="3563" actId="478"/>
          <ac:spMkLst>
            <pc:docMk/>
            <pc:sldMk cId="3845613324" sldId="635"/>
            <ac:spMk id="7" creationId="{A02D3812-C6ED-4E1E-AD0A-32EB08218003}"/>
          </ac:spMkLst>
        </pc:spChg>
        <pc:spChg chg="mod">
          <ac:chgData name="Siniša Vuksan" userId="3af124f9-b8e7-46e3-9422-21ae1d17ac0b" providerId="ADAL" clId="{6C22FFFF-E7D1-401C-BB41-DBBD94B17EAE}" dt="2022-02-23T12:35:59.076" v="3001" actId="20577"/>
          <ac:spMkLst>
            <pc:docMk/>
            <pc:sldMk cId="3845613324" sldId="635"/>
            <ac:spMk id="22" creationId="{3366DD22-1660-4B96-982C-4C327326E0FC}"/>
          </ac:spMkLst>
        </pc:spChg>
        <pc:picChg chg="mod">
          <ac:chgData name="Siniša Vuksan" userId="3af124f9-b8e7-46e3-9422-21ae1d17ac0b" providerId="ADAL" clId="{6C22FFFF-E7D1-401C-BB41-DBBD94B17EAE}" dt="2022-02-23T12:35:18.842" v="2908" actId="1076"/>
          <ac:picMkLst>
            <pc:docMk/>
            <pc:sldMk cId="3845613324" sldId="635"/>
            <ac:picMk id="5" creationId="{5A097636-93C0-44AD-9305-E3601ADCA557}"/>
          </ac:picMkLst>
        </pc:picChg>
      </pc:sldChg>
      <pc:sldChg chg="addSp modSp add mod ord modAnim">
        <pc:chgData name="Siniša Vuksan" userId="3af124f9-b8e7-46e3-9422-21ae1d17ac0b" providerId="ADAL" clId="{6C22FFFF-E7D1-401C-BB41-DBBD94B17EAE}" dt="2022-02-23T12:39:09.039" v="3121" actId="113"/>
        <pc:sldMkLst>
          <pc:docMk/>
          <pc:sldMk cId="2380172497" sldId="636"/>
        </pc:sldMkLst>
        <pc:spChg chg="add mod">
          <ac:chgData name="Siniša Vuksan" userId="3af124f9-b8e7-46e3-9422-21ae1d17ac0b" providerId="ADAL" clId="{6C22FFFF-E7D1-401C-BB41-DBBD94B17EAE}" dt="2022-02-23T12:39:09.039" v="3121" actId="113"/>
          <ac:spMkLst>
            <pc:docMk/>
            <pc:sldMk cId="2380172497" sldId="636"/>
            <ac:spMk id="2" creationId="{039C42AD-664D-491F-8300-F13A4E1F2533}"/>
          </ac:spMkLst>
        </pc:spChg>
      </pc:sldChg>
    </pc:docChg>
  </pc:docChgLst>
  <pc:docChgLst>
    <pc:chgData name="Siniša Vuksan" userId="3af124f9-b8e7-46e3-9422-21ae1d17ac0b" providerId="ADAL" clId="{55CFD59F-742E-43C9-9471-B04A94142142}"/>
    <pc:docChg chg="undo redo custSel addSld delSld modSld sldOrd">
      <pc:chgData name="Siniša Vuksan" userId="3af124f9-b8e7-46e3-9422-21ae1d17ac0b" providerId="ADAL" clId="{55CFD59F-742E-43C9-9471-B04A94142142}" dt="2022-01-26T15:03:49.090" v="2721" actId="14100"/>
      <pc:docMkLst>
        <pc:docMk/>
      </pc:docMkLst>
      <pc:sldChg chg="modSp">
        <pc:chgData name="Siniša Vuksan" userId="3af124f9-b8e7-46e3-9422-21ae1d17ac0b" providerId="ADAL" clId="{55CFD59F-742E-43C9-9471-B04A94142142}" dt="2022-01-26T14:33:26.511" v="164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FD59F-742E-43C9-9471-B04A94142142}" dt="2022-01-26T08:38:28.126" v="25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55CFD59F-742E-43C9-9471-B04A94142142}" dt="2022-01-26T14:33:26.511" v="164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55CFD59F-742E-43C9-9471-B04A94142142}" dt="2022-01-26T08:40:41.671" v="69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55CFD59F-742E-43C9-9471-B04A94142142}" dt="2022-01-26T08:39:30.212" v="64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0:41.671" v="69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55CFD59F-742E-43C9-9471-B04A94142142}" dt="2022-01-26T08:40:36.894" v="68" actId="14100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55CFD59F-742E-43C9-9471-B04A94142142}" dt="2022-01-26T09:01:20.142" v="353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55CFD59F-742E-43C9-9471-B04A94142142}" dt="2022-01-26T09:01:20.142" v="353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55CFD59F-742E-43C9-9471-B04A94142142}" dt="2022-01-26T08:41:04.754" v="81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55CFD59F-742E-43C9-9471-B04A94142142}" dt="2022-01-26T08:40:51.424" v="71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mod ord modAnim">
        <pc:chgData name="Siniša Vuksan" userId="3af124f9-b8e7-46e3-9422-21ae1d17ac0b" providerId="ADAL" clId="{55CFD59F-742E-43C9-9471-B04A94142142}" dt="2022-01-26T14:44:54.798" v="2225"/>
        <pc:sldMkLst>
          <pc:docMk/>
          <pc:sldMk cId="2762813729" sldId="526"/>
        </pc:sldMkLst>
        <pc:spChg chg="mod">
          <ac:chgData name="Siniša Vuksan" userId="3af124f9-b8e7-46e3-9422-21ae1d17ac0b" providerId="ADAL" clId="{55CFD59F-742E-43C9-9471-B04A94142142}" dt="2022-01-26T14:38:50.753" v="1883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4:36:30.762" v="1679" actId="20577"/>
          <ac:spMkLst>
            <pc:docMk/>
            <pc:sldMk cId="2762813729" sldId="526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4:44:18.431" v="2216" actId="14100"/>
          <ac:spMkLst>
            <pc:docMk/>
            <pc:sldMk cId="2762813729" sldId="526"/>
            <ac:spMk id="22" creationId="{3366DD22-1660-4B96-982C-4C327326E0FC}"/>
          </ac:spMkLst>
        </pc:spChg>
        <pc:picChg chg="mod">
          <ac:chgData name="Siniša Vuksan" userId="3af124f9-b8e7-46e3-9422-21ae1d17ac0b" providerId="ADAL" clId="{55CFD59F-742E-43C9-9471-B04A94142142}" dt="2022-01-26T14:39:03.759" v="1891" actId="1037"/>
          <ac:picMkLst>
            <pc:docMk/>
            <pc:sldMk cId="2762813729" sldId="52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4:36:11.420" v="1651" actId="14100"/>
          <ac:picMkLst>
            <pc:docMk/>
            <pc:sldMk cId="2762813729" sldId="526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4:41:58.316" v="1935" actId="1076"/>
          <ac:picMkLst>
            <pc:docMk/>
            <pc:sldMk cId="2762813729" sldId="526"/>
            <ac:picMk id="5" creationId="{5A097636-93C0-44AD-9305-E3601ADCA557}"/>
          </ac:picMkLst>
        </pc:picChg>
      </pc:sldChg>
      <pc:sldChg chg="modSp mod">
        <pc:chgData name="Siniša Vuksan" userId="3af124f9-b8e7-46e3-9422-21ae1d17ac0b" providerId="ADAL" clId="{55CFD59F-742E-43C9-9471-B04A94142142}" dt="2022-01-26T10:40:05.094" v="1404" actId="1076"/>
        <pc:sldMkLst>
          <pc:docMk/>
          <pc:sldMk cId="3697847466" sldId="531"/>
        </pc:sldMkLst>
        <pc:picChg chg="mod">
          <ac:chgData name="Siniša Vuksan" userId="3af124f9-b8e7-46e3-9422-21ae1d17ac0b" providerId="ADAL" clId="{55CFD59F-742E-43C9-9471-B04A94142142}" dt="2022-01-26T10:40:05.094" v="1404" actId="1076"/>
          <ac:picMkLst>
            <pc:docMk/>
            <pc:sldMk cId="3697847466" sldId="531"/>
            <ac:picMk id="2" creationId="{79AB126F-5218-4223-8FB3-6BD5D18FF2B3}"/>
          </ac:picMkLst>
        </pc:picChg>
      </pc:sldChg>
      <pc:sldChg chg="modSp mod">
        <pc:chgData name="Siniša Vuksan" userId="3af124f9-b8e7-46e3-9422-21ae1d17ac0b" providerId="ADAL" clId="{55CFD59F-742E-43C9-9471-B04A94142142}" dt="2022-01-26T10:15:49.105" v="1157" actId="1076"/>
        <pc:sldMkLst>
          <pc:docMk/>
          <pc:sldMk cId="3791957010" sldId="539"/>
        </pc:sldMkLst>
        <pc:picChg chg="mod">
          <ac:chgData name="Siniša Vuksan" userId="3af124f9-b8e7-46e3-9422-21ae1d17ac0b" providerId="ADAL" clId="{55CFD59F-742E-43C9-9471-B04A94142142}" dt="2022-01-26T10:15:49.105" v="1157" actId="1076"/>
          <ac:picMkLst>
            <pc:docMk/>
            <pc:sldMk cId="3791957010" sldId="539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3.978" v="767" actId="1076"/>
        <pc:sldMkLst>
          <pc:docMk/>
          <pc:sldMk cId="10576501" sldId="540"/>
        </pc:sldMkLst>
        <pc:picChg chg="mod">
          <ac:chgData name="Siniša Vuksan" userId="3af124f9-b8e7-46e3-9422-21ae1d17ac0b" providerId="ADAL" clId="{55CFD59F-742E-43C9-9471-B04A94142142}" dt="2022-01-26T09:59:13.978" v="767" actId="1076"/>
          <ac:picMkLst>
            <pc:docMk/>
            <pc:sldMk cId="10576501" sldId="540"/>
            <ac:picMk id="4" creationId="{1B2619D9-4F98-4A11-8FFE-57C7EB1F529A}"/>
          </ac:picMkLst>
        </pc:picChg>
      </pc:sldChg>
      <pc:sldChg chg="modSp mod">
        <pc:chgData name="Siniša Vuksan" userId="3af124f9-b8e7-46e3-9422-21ae1d17ac0b" providerId="ADAL" clId="{55CFD59F-742E-43C9-9471-B04A94142142}" dt="2022-01-26T09:59:17.112" v="768" actId="1076"/>
        <pc:sldMkLst>
          <pc:docMk/>
          <pc:sldMk cId="251081978" sldId="599"/>
        </pc:sldMkLst>
        <pc:picChg chg="mod">
          <ac:chgData name="Siniša Vuksan" userId="3af124f9-b8e7-46e3-9422-21ae1d17ac0b" providerId="ADAL" clId="{55CFD59F-742E-43C9-9471-B04A94142142}" dt="2022-01-26T09:59:17.112" v="768" actId="1076"/>
          <ac:picMkLst>
            <pc:docMk/>
            <pc:sldMk cId="251081978" sldId="599"/>
            <ac:picMk id="4" creationId="{1B2619D9-4F98-4A11-8FFE-57C7EB1F529A}"/>
          </ac:picMkLst>
        </pc:picChg>
      </pc:sldChg>
      <pc:sldChg chg="delSp new mod">
        <pc:chgData name="Siniša Vuksan" userId="3af124f9-b8e7-46e3-9422-21ae1d17ac0b" providerId="ADAL" clId="{55CFD59F-742E-43C9-9471-B04A94142142}" dt="2022-01-26T09:09:44.252" v="356" actId="478"/>
        <pc:sldMkLst>
          <pc:docMk/>
          <pc:sldMk cId="2293355314" sldId="601"/>
        </pc:sldMkLst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2" creationId="{F6A8D200-BC03-4D4A-A894-82214483E7B7}"/>
          </ac:spMkLst>
        </pc:spChg>
        <pc:spChg chg="del">
          <ac:chgData name="Siniša Vuksan" userId="3af124f9-b8e7-46e3-9422-21ae1d17ac0b" providerId="ADAL" clId="{55CFD59F-742E-43C9-9471-B04A94142142}" dt="2022-01-26T09:09:44.252" v="356" actId="478"/>
          <ac:spMkLst>
            <pc:docMk/>
            <pc:sldMk cId="2293355314" sldId="601"/>
            <ac:spMk id="3" creationId="{3906D280-C36C-40BD-BE8A-B10FF7D37156}"/>
          </ac:spMkLst>
        </pc:spChg>
      </pc:sldChg>
      <pc:sldChg chg="addSp delSp modSp add mod ord delAnim modAnim">
        <pc:chgData name="Siniša Vuksan" userId="3af124f9-b8e7-46e3-9422-21ae1d17ac0b" providerId="ADAL" clId="{55CFD59F-742E-43C9-9471-B04A94142142}" dt="2022-01-26T09:42:54.775" v="756" actId="1076"/>
        <pc:sldMkLst>
          <pc:docMk/>
          <pc:sldMk cId="1187773701" sldId="602"/>
        </pc:sldMkLst>
        <pc:spChg chg="add mod">
          <ac:chgData name="Siniša Vuksan" userId="3af124f9-b8e7-46e3-9422-21ae1d17ac0b" providerId="ADAL" clId="{55CFD59F-742E-43C9-9471-B04A94142142}" dt="2022-01-26T09:42:44.694" v="755" actId="114"/>
          <ac:spMkLst>
            <pc:docMk/>
            <pc:sldMk cId="1187773701" sldId="602"/>
            <ac:spMk id="10" creationId="{BA556197-B0CF-4C66-9483-CE5D240F656B}"/>
          </ac:spMkLst>
        </pc:spChg>
        <pc:spChg chg="add mod">
          <ac:chgData name="Siniša Vuksan" userId="3af124f9-b8e7-46e3-9422-21ae1d17ac0b" providerId="ADAL" clId="{55CFD59F-742E-43C9-9471-B04A94142142}" dt="2022-01-26T09:32:34.700" v="585" actId="1038"/>
          <ac:spMkLst>
            <pc:docMk/>
            <pc:sldMk cId="1187773701" sldId="602"/>
            <ac:spMk id="13" creationId="{97205C0C-B8C7-4947-A205-E1905A06EC44}"/>
          </ac:spMkLst>
        </pc:spChg>
        <pc:spChg chg="add mod">
          <ac:chgData name="Siniša Vuksan" userId="3af124f9-b8e7-46e3-9422-21ae1d17ac0b" providerId="ADAL" clId="{55CFD59F-742E-43C9-9471-B04A94142142}" dt="2022-01-26T09:33:39.740" v="628" actId="1037"/>
          <ac:spMkLst>
            <pc:docMk/>
            <pc:sldMk cId="1187773701" sldId="602"/>
            <ac:spMk id="14" creationId="{1641C7EE-DFC5-4A9A-BE46-4766B3D38D57}"/>
          </ac:spMkLst>
        </pc:spChg>
        <pc:spChg chg="add mod">
          <ac:chgData name="Siniša Vuksan" userId="3af124f9-b8e7-46e3-9422-21ae1d17ac0b" providerId="ADAL" clId="{55CFD59F-742E-43C9-9471-B04A94142142}" dt="2022-01-26T09:39:25.669" v="656" actId="20577"/>
          <ac:spMkLst>
            <pc:docMk/>
            <pc:sldMk cId="1187773701" sldId="602"/>
            <ac:spMk id="16" creationId="{0AB98EF8-1CA3-408B-A9C4-11C618B71D9D}"/>
          </ac:spMkLst>
        </pc:spChg>
        <pc:spChg chg="add del mod">
          <ac:chgData name="Siniša Vuksan" userId="3af124f9-b8e7-46e3-9422-21ae1d17ac0b" providerId="ADAL" clId="{55CFD59F-742E-43C9-9471-B04A94142142}" dt="2022-01-26T09:40:32.941" v="664" actId="478"/>
          <ac:spMkLst>
            <pc:docMk/>
            <pc:sldMk cId="1187773701" sldId="602"/>
            <ac:spMk id="18" creationId="{A7FF4344-6D3B-49B1-8744-BC8D85512FB5}"/>
          </ac:spMkLst>
        </pc:spChg>
        <pc:spChg chg="add mod">
          <ac:chgData name="Siniša Vuksan" userId="3af124f9-b8e7-46e3-9422-21ae1d17ac0b" providerId="ADAL" clId="{55CFD59F-742E-43C9-9471-B04A94142142}" dt="2022-01-26T09:42:54.775" v="756" actId="1076"/>
          <ac:spMkLst>
            <pc:docMk/>
            <pc:sldMk cId="1187773701" sldId="602"/>
            <ac:spMk id="19" creationId="{756B81D7-29A6-4181-A048-D0F8632668CF}"/>
          </ac:spMkLst>
        </pc:spChg>
        <pc:picChg chg="add mod">
          <ac:chgData name="Siniša Vuksan" userId="3af124f9-b8e7-46e3-9422-21ae1d17ac0b" providerId="ADAL" clId="{55CFD59F-742E-43C9-9471-B04A94142142}" dt="2022-01-26T09:18:43.284" v="395" actId="1076"/>
          <ac:picMkLst>
            <pc:docMk/>
            <pc:sldMk cId="1187773701" sldId="602"/>
            <ac:picMk id="3" creationId="{2F53B24F-5669-44E9-973B-719B42ECD9FF}"/>
          </ac:picMkLst>
        </pc:picChg>
        <pc:picChg chg="add mod">
          <ac:chgData name="Siniša Vuksan" userId="3af124f9-b8e7-46e3-9422-21ae1d17ac0b" providerId="ADAL" clId="{55CFD59F-742E-43C9-9471-B04A94142142}" dt="2022-01-26T09:30:31.400" v="560" actId="1076"/>
          <ac:picMkLst>
            <pc:docMk/>
            <pc:sldMk cId="1187773701" sldId="602"/>
            <ac:picMk id="4" creationId="{1F301677-C36F-4C25-939D-E7D507BD2F32}"/>
          </ac:picMkLst>
        </pc:picChg>
        <pc:picChg chg="add mod">
          <ac:chgData name="Siniša Vuksan" userId="3af124f9-b8e7-46e3-9422-21ae1d17ac0b" providerId="ADAL" clId="{55CFD59F-742E-43C9-9471-B04A94142142}" dt="2022-01-26T09:31:36.558" v="562" actId="1076"/>
          <ac:picMkLst>
            <pc:docMk/>
            <pc:sldMk cId="1187773701" sldId="602"/>
            <ac:picMk id="5" creationId="{30164858-518A-4C59-98E3-F4BB9ECDA1E4}"/>
          </ac:picMkLst>
        </pc:picChg>
        <pc:picChg chg="add mod">
          <ac:chgData name="Siniša Vuksan" userId="3af124f9-b8e7-46e3-9422-21ae1d17ac0b" providerId="ADAL" clId="{55CFD59F-742E-43C9-9471-B04A94142142}" dt="2022-01-26T09:35:57.503" v="630" actId="1076"/>
          <ac:picMkLst>
            <pc:docMk/>
            <pc:sldMk cId="1187773701" sldId="602"/>
            <ac:picMk id="6" creationId="{FF450E94-02CF-42E3-A1B8-34670ED100E8}"/>
          </ac:picMkLst>
        </pc:picChg>
        <pc:picChg chg="add mod">
          <ac:chgData name="Siniša Vuksan" userId="3af124f9-b8e7-46e3-9422-21ae1d17ac0b" providerId="ADAL" clId="{55CFD59F-742E-43C9-9471-B04A94142142}" dt="2022-01-26T09:39:07.057" v="651" actId="1076"/>
          <ac:picMkLst>
            <pc:docMk/>
            <pc:sldMk cId="1187773701" sldId="602"/>
            <ac:picMk id="7" creationId="{4BADDF4A-8ACD-4ED2-A4E9-2D34EBC55280}"/>
          </ac:picMkLst>
        </pc:picChg>
        <pc:picChg chg="add mod">
          <ac:chgData name="Siniša Vuksan" userId="3af124f9-b8e7-46e3-9422-21ae1d17ac0b" providerId="ADAL" clId="{55CFD59F-742E-43C9-9471-B04A94142142}" dt="2022-01-26T09:17:21.932" v="382" actId="166"/>
          <ac:picMkLst>
            <pc:docMk/>
            <pc:sldMk cId="1187773701" sldId="602"/>
            <ac:picMk id="1026" creationId="{BDE8C6E7-E3B7-43BB-A203-188A7772EE7B}"/>
          </ac:picMkLst>
        </pc:picChg>
        <pc:picChg chg="add mod">
          <ac:chgData name="Siniša Vuksan" userId="3af124f9-b8e7-46e3-9422-21ae1d17ac0b" providerId="ADAL" clId="{55CFD59F-742E-43C9-9471-B04A94142142}" dt="2022-01-26T09:30:28.695" v="559" actId="1076"/>
          <ac:picMkLst>
            <pc:docMk/>
            <pc:sldMk cId="1187773701" sldId="602"/>
            <ac:picMk id="1028" creationId="{EDF59241-2CE4-426D-85AF-05A14B871616}"/>
          </ac:picMkLst>
        </pc:picChg>
        <pc:picChg chg="add mod">
          <ac:chgData name="Siniša Vuksan" userId="3af124f9-b8e7-46e3-9422-21ae1d17ac0b" providerId="ADAL" clId="{55CFD59F-742E-43C9-9471-B04A94142142}" dt="2022-01-26T09:17:17.941" v="381" actId="1035"/>
          <ac:picMkLst>
            <pc:docMk/>
            <pc:sldMk cId="1187773701" sldId="602"/>
            <ac:picMk id="1030" creationId="{3E4F133D-7198-4AB9-8AAA-576089CD64A1}"/>
          </ac:picMkLst>
        </pc:picChg>
        <pc:picChg chg="add del mod">
          <ac:chgData name="Siniša Vuksan" userId="3af124f9-b8e7-46e3-9422-21ae1d17ac0b" providerId="ADAL" clId="{55CFD59F-742E-43C9-9471-B04A94142142}" dt="2022-01-26T09:17:02.881" v="374"/>
          <ac:picMkLst>
            <pc:docMk/>
            <pc:sldMk cId="1187773701" sldId="602"/>
            <ac:picMk id="1032" creationId="{A964FBC5-28C4-497C-93A6-F11DCA405AA5}"/>
          </ac:picMkLst>
        </pc:picChg>
        <pc:picChg chg="add del mod">
          <ac:chgData name="Siniša Vuksan" userId="3af124f9-b8e7-46e3-9422-21ae1d17ac0b" providerId="ADAL" clId="{55CFD59F-742E-43C9-9471-B04A94142142}" dt="2022-01-26T09:18:23.015" v="393" actId="21"/>
          <ac:picMkLst>
            <pc:docMk/>
            <pc:sldMk cId="1187773701" sldId="602"/>
            <ac:picMk id="1034" creationId="{A204100D-3EB2-4492-9BF0-7A5D69D307F0}"/>
          </ac:picMkLst>
        </pc:picChg>
        <pc:picChg chg="add mod">
          <ac:chgData name="Siniša Vuksan" userId="3af124f9-b8e7-46e3-9422-21ae1d17ac0b" providerId="ADAL" clId="{55CFD59F-742E-43C9-9471-B04A94142142}" dt="2022-01-26T09:20:27.410" v="410" actId="1076"/>
          <ac:picMkLst>
            <pc:docMk/>
            <pc:sldMk cId="1187773701" sldId="602"/>
            <ac:picMk id="1036" creationId="{556BA16E-CFD8-44D9-A0CF-59BB80FE76AF}"/>
          </ac:picMkLst>
        </pc:picChg>
      </pc:sldChg>
      <pc:sldChg chg="delSp modSp add del mod delAnim modAnim">
        <pc:chgData name="Siniša Vuksan" userId="3af124f9-b8e7-46e3-9422-21ae1d17ac0b" providerId="ADAL" clId="{55CFD59F-742E-43C9-9471-B04A94142142}" dt="2022-01-26T09:59:05.896" v="765" actId="2696"/>
        <pc:sldMkLst>
          <pc:docMk/>
          <pc:sldMk cId="1659797288" sldId="603"/>
        </pc:sldMkLst>
        <pc:spChg chg="del">
          <ac:chgData name="Siniša Vuksan" userId="3af124f9-b8e7-46e3-9422-21ae1d17ac0b" providerId="ADAL" clId="{55CFD59F-742E-43C9-9471-B04A94142142}" dt="2022-01-26T09:58:57.253" v="764" actId="478"/>
          <ac:spMkLst>
            <pc:docMk/>
            <pc:sldMk cId="1659797288" sldId="603"/>
            <ac:spMk id="16" creationId="{0AB98EF8-1CA3-408B-A9C4-11C618B71D9D}"/>
          </ac:spMkLst>
        </pc:spChg>
        <pc:spChg chg="del mod">
          <ac:chgData name="Siniša Vuksan" userId="3af124f9-b8e7-46e3-9422-21ae1d17ac0b" providerId="ADAL" clId="{55CFD59F-742E-43C9-9471-B04A94142142}" dt="2022-01-26T09:58:54.677" v="762" actId="478"/>
          <ac:spMkLst>
            <pc:docMk/>
            <pc:sldMk cId="1659797288" sldId="603"/>
            <ac:spMk id="19" creationId="{756B81D7-29A6-4181-A048-D0F8632668CF}"/>
          </ac:spMkLst>
        </pc:spChg>
        <pc:picChg chg="del">
          <ac:chgData name="Siniša Vuksan" userId="3af124f9-b8e7-46e3-9422-21ae1d17ac0b" providerId="ADAL" clId="{55CFD59F-742E-43C9-9471-B04A94142142}" dt="2022-01-26T09:58:50.977" v="758" actId="478"/>
          <ac:picMkLst>
            <pc:docMk/>
            <pc:sldMk cId="1659797288" sldId="603"/>
            <ac:picMk id="3" creationId="{2F53B24F-5669-44E9-973B-719B42ECD9FF}"/>
          </ac:picMkLst>
        </pc:picChg>
        <pc:picChg chg="del">
          <ac:chgData name="Siniša Vuksan" userId="3af124f9-b8e7-46e3-9422-21ae1d17ac0b" providerId="ADAL" clId="{55CFD59F-742E-43C9-9471-B04A94142142}" dt="2022-01-26T09:58:55.566" v="763" actId="478"/>
          <ac:picMkLst>
            <pc:docMk/>
            <pc:sldMk cId="1659797288" sldId="603"/>
            <ac:picMk id="6" creationId="{FF450E94-02CF-42E3-A1B8-34670ED100E8}"/>
          </ac:picMkLst>
        </pc:picChg>
        <pc:picChg chg="del">
          <ac:chgData name="Siniša Vuksan" userId="3af124f9-b8e7-46e3-9422-21ae1d17ac0b" providerId="ADAL" clId="{55CFD59F-742E-43C9-9471-B04A94142142}" dt="2022-01-26T09:58:52.205" v="759" actId="478"/>
          <ac:picMkLst>
            <pc:docMk/>
            <pc:sldMk cId="1659797288" sldId="603"/>
            <ac:picMk id="7" creationId="{4BADDF4A-8ACD-4ED2-A4E9-2D34EBC55280}"/>
          </ac:picMkLst>
        </pc:picChg>
        <pc:picChg chg="del">
          <ac:chgData name="Siniša Vuksan" userId="3af124f9-b8e7-46e3-9422-21ae1d17ac0b" providerId="ADAL" clId="{55CFD59F-742E-43C9-9471-B04A94142142}" dt="2022-01-26T09:58:52.748" v="760" actId="478"/>
          <ac:picMkLst>
            <pc:docMk/>
            <pc:sldMk cId="1659797288" sldId="603"/>
            <ac:picMk id="1036" creationId="{556BA16E-CFD8-44D9-A0CF-59BB80FE76AF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15:38.665" v="1156"/>
        <pc:sldMkLst>
          <pc:docMk/>
          <pc:sldMk cId="2129716320" sldId="603"/>
        </pc:sldMkLst>
        <pc:spChg chg="mod">
          <ac:chgData name="Siniša Vuksan" userId="3af124f9-b8e7-46e3-9422-21ae1d17ac0b" providerId="ADAL" clId="{55CFD59F-742E-43C9-9471-B04A94142142}" dt="2022-01-26T10:08:57.415" v="1138" actId="14100"/>
          <ac:spMkLst>
            <pc:docMk/>
            <pc:sldMk cId="2129716320" sldId="603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06:29.181" v="1043" actId="20577"/>
          <ac:spMkLst>
            <pc:docMk/>
            <pc:sldMk cId="2129716320" sldId="603"/>
            <ac:spMk id="7" creationId="{0256D9EB-C20B-45FA-9F3D-124012366C9E}"/>
          </ac:spMkLst>
        </pc:spChg>
        <pc:spChg chg="mod">
          <ac:chgData name="Siniša Vuksan" userId="3af124f9-b8e7-46e3-9422-21ae1d17ac0b" providerId="ADAL" clId="{55CFD59F-742E-43C9-9471-B04A94142142}" dt="2022-01-26T10:05:50.766" v="1039" actId="1035"/>
          <ac:spMkLst>
            <pc:docMk/>
            <pc:sldMk cId="2129716320" sldId="603"/>
            <ac:spMk id="10" creationId="{4B2349A6-8903-43C1-9216-2DE1B381E62F}"/>
          </ac:spMkLst>
        </pc:spChg>
        <pc:spChg chg="del">
          <ac:chgData name="Siniša Vuksan" userId="3af124f9-b8e7-46e3-9422-21ae1d17ac0b" providerId="ADAL" clId="{55CFD59F-742E-43C9-9471-B04A94142142}" dt="2022-01-26T10:07:22.742" v="1045" actId="478"/>
          <ac:spMkLst>
            <pc:docMk/>
            <pc:sldMk cId="2129716320" sldId="603"/>
            <ac:spMk id="11" creationId="{E2274410-8D0F-461A-8DB4-7B62AD6F507F}"/>
          </ac:spMkLst>
        </pc:spChg>
        <pc:picChg chg="mod">
          <ac:chgData name="Siniša Vuksan" userId="3af124f9-b8e7-46e3-9422-21ae1d17ac0b" providerId="ADAL" clId="{55CFD59F-742E-43C9-9471-B04A94142142}" dt="2022-01-26T10:07:48.246" v="1067" actId="1037"/>
          <ac:picMkLst>
            <pc:docMk/>
            <pc:sldMk cId="2129716320" sldId="603"/>
            <ac:picMk id="2" creationId="{79AB126F-5218-4223-8FB3-6BD5D18FF2B3}"/>
          </ac:picMkLst>
        </pc:picChg>
        <pc:picChg chg="del">
          <ac:chgData name="Siniša Vuksan" userId="3af124f9-b8e7-46e3-9422-21ae1d17ac0b" providerId="ADAL" clId="{55CFD59F-742E-43C9-9471-B04A94142142}" dt="2022-01-26T10:07:24.902" v="1046" actId="478"/>
          <ac:picMkLst>
            <pc:docMk/>
            <pc:sldMk cId="2129716320" sldId="603"/>
            <ac:picMk id="3" creationId="{2E852DC1-873B-4FAB-B71B-3EC9CF09160C}"/>
          </ac:picMkLst>
        </pc:picChg>
        <pc:picChg chg="mod">
          <ac:chgData name="Siniša Vuksan" userId="3af124f9-b8e7-46e3-9422-21ae1d17ac0b" providerId="ADAL" clId="{55CFD59F-742E-43C9-9471-B04A94142142}" dt="2022-01-26T10:06:20.525" v="1041" actId="14826"/>
          <ac:picMkLst>
            <pc:docMk/>
            <pc:sldMk cId="2129716320" sldId="603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0:57.967" v="1144" actId="1036"/>
          <ac:picMkLst>
            <pc:docMk/>
            <pc:sldMk cId="2129716320" sldId="603"/>
            <ac:picMk id="5" creationId="{BD0A28E4-C2C0-417C-BD66-216DB432B4C3}"/>
          </ac:picMkLst>
        </pc:picChg>
        <pc:picChg chg="del mod">
          <ac:chgData name="Siniša Vuksan" userId="3af124f9-b8e7-46e3-9422-21ae1d17ac0b" providerId="ADAL" clId="{55CFD59F-742E-43C9-9471-B04A94142142}" dt="2022-01-26T10:07:21.347" v="1044" actId="478"/>
          <ac:picMkLst>
            <pc:docMk/>
            <pc:sldMk cId="2129716320" sldId="603"/>
            <ac:picMk id="8" creationId="{40847B6B-5792-41D6-8F89-FC74B59722C7}"/>
          </ac:picMkLst>
        </pc:picChg>
        <pc:picChg chg="add mod">
          <ac:chgData name="Siniša Vuksan" userId="3af124f9-b8e7-46e3-9422-21ae1d17ac0b" providerId="ADAL" clId="{55CFD59F-742E-43C9-9471-B04A94142142}" dt="2022-01-26T10:12:53.256" v="1147" actId="1076"/>
          <ac:picMkLst>
            <pc:docMk/>
            <pc:sldMk cId="2129716320" sldId="603"/>
            <ac:picMk id="9" creationId="{87DEC473-A3ED-4BFA-9459-D1B01A1F14C3}"/>
          </ac:picMkLst>
        </pc:picChg>
        <pc:picChg chg="add mod">
          <ac:chgData name="Siniša Vuksan" userId="3af124f9-b8e7-46e3-9422-21ae1d17ac0b" providerId="ADAL" clId="{55CFD59F-742E-43C9-9471-B04A94142142}" dt="2022-01-26T10:14:04.448" v="1150" actId="1076"/>
          <ac:picMkLst>
            <pc:docMk/>
            <pc:sldMk cId="2129716320" sldId="603"/>
            <ac:picMk id="12" creationId="{E054C7A5-E0AA-4663-8DBD-6BB21A7BC9CE}"/>
          </ac:picMkLst>
        </pc:picChg>
        <pc:picChg chg="add mod">
          <ac:chgData name="Siniša Vuksan" userId="3af124f9-b8e7-46e3-9422-21ae1d17ac0b" providerId="ADAL" clId="{55CFD59F-742E-43C9-9471-B04A94142142}" dt="2022-01-26T10:15:33.862" v="1153" actId="1076"/>
          <ac:picMkLst>
            <pc:docMk/>
            <pc:sldMk cId="2129716320" sldId="603"/>
            <ac:picMk id="13" creationId="{8494A0D4-7E72-479B-940E-634EF8352BBB}"/>
          </ac:picMkLst>
        </pc:picChg>
      </pc:sldChg>
      <pc:sldChg chg="addSp modSp add mod ord modAnim">
        <pc:chgData name="Siniša Vuksan" userId="3af124f9-b8e7-46e3-9422-21ae1d17ac0b" providerId="ADAL" clId="{55CFD59F-742E-43C9-9471-B04A94142142}" dt="2022-01-26T10:20:14.680" v="1304"/>
        <pc:sldMkLst>
          <pc:docMk/>
          <pc:sldMk cId="780862427" sldId="604"/>
        </pc:sldMkLst>
        <pc:spChg chg="mod">
          <ac:chgData name="Siniša Vuksan" userId="3af124f9-b8e7-46e3-9422-21ae1d17ac0b" providerId="ADAL" clId="{55CFD59F-742E-43C9-9471-B04A94142142}" dt="2022-01-26T10:18:59.149" v="1278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55CFD59F-742E-43C9-9471-B04A94142142}" dt="2022-01-26T10:17:06.866" v="1163" actId="107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16:05.759" v="1159" actId="14826"/>
          <ac:picMkLst>
            <pc:docMk/>
            <pc:sldMk cId="780862427" sldId="604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FD59F-742E-43C9-9471-B04A94142142}" dt="2022-01-26T10:19:48.937" v="1290" actId="14100"/>
          <ac:picMkLst>
            <pc:docMk/>
            <pc:sldMk cId="780862427" sldId="604"/>
            <ac:picMk id="7" creationId="{31299CC1-6712-42BC-9C7A-0980644A9C02}"/>
          </ac:picMkLst>
        </pc:picChg>
        <pc:picChg chg="add mod">
          <ac:chgData name="Siniša Vuksan" userId="3af124f9-b8e7-46e3-9422-21ae1d17ac0b" providerId="ADAL" clId="{55CFD59F-742E-43C9-9471-B04A94142142}" dt="2022-01-26T10:20:08.743" v="1302" actId="1035"/>
          <ac:picMkLst>
            <pc:docMk/>
            <pc:sldMk cId="780862427" sldId="604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19:19.737" v="1286" actId="1076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39:55.342" v="1402"/>
        <pc:sldMkLst>
          <pc:docMk/>
          <pc:sldMk cId="1586339126" sldId="605"/>
        </pc:sldMkLst>
        <pc:spChg chg="mod">
          <ac:chgData name="Siniša Vuksan" userId="3af124f9-b8e7-46e3-9422-21ae1d17ac0b" providerId="ADAL" clId="{55CFD59F-742E-43C9-9471-B04A94142142}" dt="2022-01-26T10:21:30.848" v="1357" actId="14100"/>
          <ac:spMkLst>
            <pc:docMk/>
            <pc:sldMk cId="1586339126" sldId="605"/>
            <ac:spMk id="6" creationId="{010AB125-9086-4261-98B4-FC5A0801347C}"/>
          </ac:spMkLst>
        </pc:spChg>
        <pc:spChg chg="add del mod">
          <ac:chgData name="Siniša Vuksan" userId="3af124f9-b8e7-46e3-9422-21ae1d17ac0b" providerId="ADAL" clId="{55CFD59F-742E-43C9-9471-B04A94142142}" dt="2022-01-26T10:37:56.891" v="1384" actId="478"/>
          <ac:spMkLst>
            <pc:docMk/>
            <pc:sldMk cId="1586339126" sldId="605"/>
            <ac:spMk id="10" creationId="{6F1A68B6-1DB8-4601-A4A4-F7DE8837BC65}"/>
          </ac:spMkLst>
        </pc:spChg>
        <pc:spChg chg="add mod">
          <ac:chgData name="Siniša Vuksan" userId="3af124f9-b8e7-46e3-9422-21ae1d17ac0b" providerId="ADAL" clId="{55CFD59F-742E-43C9-9471-B04A94142142}" dt="2022-01-26T10:38:50.858" v="1400" actId="20577"/>
          <ac:spMkLst>
            <pc:docMk/>
            <pc:sldMk cId="1586339126" sldId="605"/>
            <ac:spMk id="12" creationId="{27430987-532A-452D-8A8F-DCDD6B243786}"/>
          </ac:spMkLst>
        </pc:spChg>
        <pc:picChg chg="mod">
          <ac:chgData name="Siniša Vuksan" userId="3af124f9-b8e7-46e3-9422-21ae1d17ac0b" providerId="ADAL" clId="{55CFD59F-742E-43C9-9471-B04A94142142}" dt="2022-01-26T10:21:34.638" v="1365" actId="103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55CFD59F-742E-43C9-9471-B04A94142142}" dt="2022-01-26T10:22:03.717" v="1372" actId="14100"/>
          <ac:picMkLst>
            <pc:docMk/>
            <pc:sldMk cId="1586339126" sldId="605"/>
            <ac:picMk id="7" creationId="{31299CC1-6712-42BC-9C7A-0980644A9C02}"/>
          </ac:picMkLst>
        </pc:picChg>
        <pc:picChg chg="mod">
          <ac:chgData name="Siniša Vuksan" userId="3af124f9-b8e7-46e3-9422-21ae1d17ac0b" providerId="ADAL" clId="{55CFD59F-742E-43C9-9471-B04A94142142}" dt="2022-01-26T10:22:16.587" v="1376" actId="1076"/>
          <ac:picMkLst>
            <pc:docMk/>
            <pc:sldMk cId="1586339126" sldId="605"/>
            <ac:picMk id="8" creationId="{57E21DB1-7156-4E95-B388-AC9DE6A72849}"/>
          </ac:picMkLst>
        </pc:picChg>
        <pc:picChg chg="add mod">
          <ac:chgData name="Siniša Vuksan" userId="3af124f9-b8e7-46e3-9422-21ae1d17ac0b" providerId="ADAL" clId="{55CFD59F-742E-43C9-9471-B04A94142142}" dt="2022-01-26T10:22:30.732" v="1382" actId="1035"/>
          <ac:picMkLst>
            <pc:docMk/>
            <pc:sldMk cId="1586339126" sldId="605"/>
            <ac:picMk id="9" creationId="{E41A4157-53A5-43BA-A6A2-E22EDAA06AA1}"/>
          </ac:picMkLst>
        </pc:picChg>
        <pc:picChg chg="add mod">
          <ac:chgData name="Siniša Vuksan" userId="3af124f9-b8e7-46e3-9422-21ae1d17ac0b" providerId="ADAL" clId="{55CFD59F-742E-43C9-9471-B04A94142142}" dt="2022-01-26T10:38:04.547" v="1386" actId="1076"/>
          <ac:picMkLst>
            <pc:docMk/>
            <pc:sldMk cId="1586339126" sldId="605"/>
            <ac:picMk id="11" creationId="{18CC2BD6-BAF2-478B-AD03-87C34A5E1424}"/>
          </ac:picMkLst>
        </pc:picChg>
        <pc:picChg chg="mod">
          <ac:chgData name="Siniša Vuksan" userId="3af124f9-b8e7-46e3-9422-21ae1d17ac0b" providerId="ADAL" clId="{55CFD59F-742E-43C9-9471-B04A94142142}" dt="2022-01-26T10:21:55.259" v="1368" actId="1076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0:44:21.839" v="1647"/>
        <pc:sldMkLst>
          <pc:docMk/>
          <pc:sldMk cId="3680696202" sldId="606"/>
        </pc:sldMkLst>
        <pc:spChg chg="mod">
          <ac:chgData name="Siniša Vuksan" userId="3af124f9-b8e7-46e3-9422-21ae1d17ac0b" providerId="ADAL" clId="{55CFD59F-742E-43C9-9471-B04A94142142}" dt="2022-01-26T10:42:12.924" v="1596" actId="14100"/>
          <ac:spMkLst>
            <pc:docMk/>
            <pc:sldMk cId="3680696202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55CFD59F-742E-43C9-9471-B04A94142142}" dt="2022-01-26T10:40:21.405" v="1409" actId="20577"/>
          <ac:spMkLst>
            <pc:docMk/>
            <pc:sldMk cId="3680696202" sldId="606"/>
            <ac:spMk id="7" creationId="{0256D9EB-C20B-45FA-9F3D-124012366C9E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3" creationId="{6EDF74B3-ADA3-4BBC-A2FB-B13FB8E21A55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4" creationId="{D9B31CD7-6ACD-44AC-AA7E-8199B674226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5" creationId="{C1A7ADFA-4404-4D69-A159-A90B371D734C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6" creationId="{35DA8EA8-C5F8-40E1-A012-B01BB606ABD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7" creationId="{76C70A27-4AFD-45C1-88BC-A6665D356969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8" creationId="{6453641E-5E45-4F73-B530-EBBB9163AC58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19" creationId="{16C430CC-BD2A-4559-BB1C-51E17E40E19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0" creationId="{32D623AD-7DF4-4AB8-A3B2-35D406F2E9D3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1" creationId="{26484515-7996-4C7E-8553-F6BCCE66E6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2" creationId="{C3B8ECB3-F906-422C-B782-0E9AACFC1A2F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3" creationId="{3F18CF57-68D0-422F-9BF8-39B3A7412ED7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4" creationId="{09F2BE5B-FF16-4D95-83B0-AD4E18E56491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5" creationId="{09463B8C-4A00-4CE9-82C0-7F9ABBD0FE0D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6" creationId="{51D868FD-6781-40B9-9F5F-6C2C2A07C3B0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7" creationId="{56A78301-DD9C-4296-833B-E01C1AF68502}"/>
          </ac:spMkLst>
        </pc:spChg>
        <pc:spChg chg="del">
          <ac:chgData name="Siniša Vuksan" userId="3af124f9-b8e7-46e3-9422-21ae1d17ac0b" providerId="ADAL" clId="{55CFD59F-742E-43C9-9471-B04A94142142}" dt="2022-01-26T10:40:16.513" v="1406" actId="478"/>
          <ac:spMkLst>
            <pc:docMk/>
            <pc:sldMk cId="3680696202" sldId="606"/>
            <ac:spMk id="28" creationId="{6BB9A2AA-8751-47AB-9394-6B813C9D82D4}"/>
          </ac:spMkLst>
        </pc:spChg>
        <pc:spChg chg="add mod">
          <ac:chgData name="Siniša Vuksan" userId="3af124f9-b8e7-46e3-9422-21ae1d17ac0b" providerId="ADAL" clId="{55CFD59F-742E-43C9-9471-B04A94142142}" dt="2022-01-26T10:43:06.066" v="1609" actId="1036"/>
          <ac:spMkLst>
            <pc:docMk/>
            <pc:sldMk cId="3680696202" sldId="606"/>
            <ac:spMk id="29" creationId="{92D5CA2B-9C72-4939-A79E-889BB5446D58}"/>
          </ac:spMkLst>
        </pc:spChg>
        <pc:spChg chg="add mod">
          <ac:chgData name="Siniša Vuksan" userId="3af124f9-b8e7-46e3-9422-21ae1d17ac0b" providerId="ADAL" clId="{55CFD59F-742E-43C9-9471-B04A94142142}" dt="2022-01-26T10:43:14.082" v="1617" actId="20577"/>
          <ac:spMkLst>
            <pc:docMk/>
            <pc:sldMk cId="3680696202" sldId="606"/>
            <ac:spMk id="30" creationId="{6CC42019-C77C-489B-97E9-DA2D43F21BE6}"/>
          </ac:spMkLst>
        </pc:spChg>
        <pc:spChg chg="add mod">
          <ac:chgData name="Siniša Vuksan" userId="3af124f9-b8e7-46e3-9422-21ae1d17ac0b" providerId="ADAL" clId="{55CFD59F-742E-43C9-9471-B04A94142142}" dt="2022-01-26T10:43:30.341" v="1624" actId="1035"/>
          <ac:spMkLst>
            <pc:docMk/>
            <pc:sldMk cId="3680696202" sldId="606"/>
            <ac:spMk id="31" creationId="{D907E99D-3E4E-4CCB-B03A-1DB8330CB72B}"/>
          </ac:spMkLst>
        </pc:spChg>
        <pc:spChg chg="add mod">
          <ac:chgData name="Siniša Vuksan" userId="3af124f9-b8e7-46e3-9422-21ae1d17ac0b" providerId="ADAL" clId="{55CFD59F-742E-43C9-9471-B04A94142142}" dt="2022-01-26T10:43:46.563" v="1633" actId="1036"/>
          <ac:spMkLst>
            <pc:docMk/>
            <pc:sldMk cId="3680696202" sldId="606"/>
            <ac:spMk id="32" creationId="{E9BE2AD5-BC2A-46D3-843F-E72FCB8BBEB4}"/>
          </ac:spMkLst>
        </pc:spChg>
        <pc:spChg chg="add mod">
          <ac:chgData name="Siniša Vuksan" userId="3af124f9-b8e7-46e3-9422-21ae1d17ac0b" providerId="ADAL" clId="{55CFD59F-742E-43C9-9471-B04A94142142}" dt="2022-01-26T10:43:58.285" v="1636" actId="1076"/>
          <ac:spMkLst>
            <pc:docMk/>
            <pc:sldMk cId="3680696202" sldId="606"/>
            <ac:spMk id="33" creationId="{A6E7669F-D5DF-4624-AAC3-05AF760D42FC}"/>
          </ac:spMkLst>
        </pc:spChg>
        <pc:spChg chg="add mod">
          <ac:chgData name="Siniša Vuksan" userId="3af124f9-b8e7-46e3-9422-21ae1d17ac0b" providerId="ADAL" clId="{55CFD59F-742E-43C9-9471-B04A94142142}" dt="2022-01-26T10:44:08.476" v="1639" actId="1076"/>
          <ac:spMkLst>
            <pc:docMk/>
            <pc:sldMk cId="3680696202" sldId="606"/>
            <ac:spMk id="34" creationId="{7F76C991-7773-45B4-87C0-85EB04204440}"/>
          </ac:spMkLst>
        </pc:spChg>
        <pc:spChg chg="add mod">
          <ac:chgData name="Siniša Vuksan" userId="3af124f9-b8e7-46e3-9422-21ae1d17ac0b" providerId="ADAL" clId="{55CFD59F-742E-43C9-9471-B04A94142142}" dt="2022-01-26T10:44:16.588" v="1645" actId="1036"/>
          <ac:spMkLst>
            <pc:docMk/>
            <pc:sldMk cId="3680696202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55CFD59F-742E-43C9-9471-B04A94142142}" dt="2022-01-26T10:43:37.827" v="1628" actId="1076"/>
          <ac:picMkLst>
            <pc:docMk/>
            <pc:sldMk cId="3680696202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FD59F-742E-43C9-9471-B04A94142142}" dt="2022-01-26T10:40:48.343" v="1410" actId="14826"/>
          <ac:picMkLst>
            <pc:docMk/>
            <pc:sldMk cId="3680696202" sldId="606"/>
            <ac:picMk id="4" creationId="{1B2619D9-4F98-4A11-8FFE-57C7EB1F529A}"/>
          </ac:picMkLst>
        </pc:picChg>
      </pc:sldChg>
      <pc:sldChg chg="addSp delSp modSp add mod ord delAnim modAnim">
        <pc:chgData name="Siniša Vuksan" userId="3af124f9-b8e7-46e3-9422-21ae1d17ac0b" providerId="ADAL" clId="{55CFD59F-742E-43C9-9471-B04A94142142}" dt="2022-01-26T14:58:00.967" v="2697"/>
        <pc:sldMkLst>
          <pc:docMk/>
          <pc:sldMk cId="730295709" sldId="607"/>
        </pc:sldMkLst>
        <pc:spChg chg="del">
          <ac:chgData name="Siniša Vuksan" userId="3af124f9-b8e7-46e3-9422-21ae1d17ac0b" providerId="ADAL" clId="{55CFD59F-742E-43C9-9471-B04A94142142}" dt="2022-01-26T14:44:46.507" v="2223" actId="478"/>
          <ac:spMkLst>
            <pc:docMk/>
            <pc:sldMk cId="730295709" sldId="607"/>
            <ac:spMk id="6" creationId="{010AB125-9086-4261-98B4-FC5A0801347C}"/>
          </ac:spMkLst>
        </pc:spChg>
        <pc:spChg chg="del">
          <ac:chgData name="Siniša Vuksan" userId="3af124f9-b8e7-46e3-9422-21ae1d17ac0b" providerId="ADAL" clId="{55CFD59F-742E-43C9-9471-B04A94142142}" dt="2022-01-26T14:44:42.611" v="2221" actId="478"/>
          <ac:spMkLst>
            <pc:docMk/>
            <pc:sldMk cId="730295709" sldId="607"/>
            <ac:spMk id="7" creationId="{0256D9EB-C20B-45FA-9F3D-124012366C9E}"/>
          </ac:spMkLst>
        </pc:spChg>
        <pc:spChg chg="add mod">
          <ac:chgData name="Siniša Vuksan" userId="3af124f9-b8e7-46e3-9422-21ae1d17ac0b" providerId="ADAL" clId="{55CFD59F-742E-43C9-9471-B04A94142142}" dt="2022-01-26T14:48:42.780" v="2291" actId="1076"/>
          <ac:spMkLst>
            <pc:docMk/>
            <pc:sldMk cId="730295709" sldId="607"/>
            <ac:spMk id="9" creationId="{4D358E49-838A-4768-9CBE-4489D512464D}"/>
          </ac:spMkLst>
        </pc:spChg>
        <pc:spChg chg="add mod">
          <ac:chgData name="Siniša Vuksan" userId="3af124f9-b8e7-46e3-9422-21ae1d17ac0b" providerId="ADAL" clId="{55CFD59F-742E-43C9-9471-B04A94142142}" dt="2022-01-26T14:48:54.847" v="2300" actId="1036"/>
          <ac:spMkLst>
            <pc:docMk/>
            <pc:sldMk cId="730295709" sldId="607"/>
            <ac:spMk id="10" creationId="{73AD4522-4C5E-4329-8196-B3A7784C8D66}"/>
          </ac:spMkLst>
        </pc:spChg>
        <pc:spChg chg="add mod">
          <ac:chgData name="Siniša Vuksan" userId="3af124f9-b8e7-46e3-9422-21ae1d17ac0b" providerId="ADAL" clId="{55CFD59F-742E-43C9-9471-B04A94142142}" dt="2022-01-26T14:49:09.791" v="2309" actId="1036"/>
          <ac:spMkLst>
            <pc:docMk/>
            <pc:sldMk cId="730295709" sldId="607"/>
            <ac:spMk id="11" creationId="{307FDA2E-93EE-4286-A8E8-6E432860A65B}"/>
          </ac:spMkLst>
        </pc:spChg>
        <pc:spChg chg="add mod">
          <ac:chgData name="Siniša Vuksan" userId="3af124f9-b8e7-46e3-9422-21ae1d17ac0b" providerId="ADAL" clId="{55CFD59F-742E-43C9-9471-B04A94142142}" dt="2022-01-26T14:49:20.510" v="2317" actId="1035"/>
          <ac:spMkLst>
            <pc:docMk/>
            <pc:sldMk cId="730295709" sldId="607"/>
            <ac:spMk id="12" creationId="{6572958D-6DEC-4211-B27D-C6A4B47A80C2}"/>
          </ac:spMkLst>
        </pc:spChg>
        <pc:spChg chg="add mod">
          <ac:chgData name="Siniša Vuksan" userId="3af124f9-b8e7-46e3-9422-21ae1d17ac0b" providerId="ADAL" clId="{55CFD59F-742E-43C9-9471-B04A94142142}" dt="2022-01-26T14:49:36.103" v="2320" actId="1076"/>
          <ac:spMkLst>
            <pc:docMk/>
            <pc:sldMk cId="730295709" sldId="607"/>
            <ac:spMk id="13" creationId="{83D720BB-5ABC-43A1-9108-A0F880942D35}"/>
          </ac:spMkLst>
        </pc:spChg>
        <pc:spChg chg="add mod">
          <ac:chgData name="Siniša Vuksan" userId="3af124f9-b8e7-46e3-9422-21ae1d17ac0b" providerId="ADAL" clId="{55CFD59F-742E-43C9-9471-B04A94142142}" dt="2022-01-26T14:49:46.311" v="2329" actId="1036"/>
          <ac:spMkLst>
            <pc:docMk/>
            <pc:sldMk cId="730295709" sldId="607"/>
            <ac:spMk id="14" creationId="{5D08B21B-76CC-4D0B-8AC6-B93904614966}"/>
          </ac:spMkLst>
        </pc:spChg>
        <pc:spChg chg="add mod">
          <ac:chgData name="Siniša Vuksan" userId="3af124f9-b8e7-46e3-9422-21ae1d17ac0b" providerId="ADAL" clId="{55CFD59F-742E-43C9-9471-B04A94142142}" dt="2022-01-26T14:50:03.327" v="2334" actId="1036"/>
          <ac:spMkLst>
            <pc:docMk/>
            <pc:sldMk cId="730295709" sldId="607"/>
            <ac:spMk id="15" creationId="{64833409-0450-41A6-90D6-AA5B9AC39800}"/>
          </ac:spMkLst>
        </pc:spChg>
        <pc:spChg chg="add mod">
          <ac:chgData name="Siniša Vuksan" userId="3af124f9-b8e7-46e3-9422-21ae1d17ac0b" providerId="ADAL" clId="{55CFD59F-742E-43C9-9471-B04A94142142}" dt="2022-01-26T14:50:10.831" v="2340" actId="1035"/>
          <ac:spMkLst>
            <pc:docMk/>
            <pc:sldMk cId="730295709" sldId="607"/>
            <ac:spMk id="16" creationId="{021919E8-C05F-4752-B018-D41A5EF97C67}"/>
          </ac:spMkLst>
        </pc:spChg>
        <pc:spChg chg="add mod">
          <ac:chgData name="Siniša Vuksan" userId="3af124f9-b8e7-46e3-9422-21ae1d17ac0b" providerId="ADAL" clId="{55CFD59F-742E-43C9-9471-B04A94142142}" dt="2022-01-26T14:50:24.202" v="2343" actId="1076"/>
          <ac:spMkLst>
            <pc:docMk/>
            <pc:sldMk cId="730295709" sldId="607"/>
            <ac:spMk id="17" creationId="{1BD5AF62-C1B1-49C8-B31D-A6DAE9B426C0}"/>
          </ac:spMkLst>
        </pc:spChg>
        <pc:spChg chg="add mod">
          <ac:chgData name="Siniša Vuksan" userId="3af124f9-b8e7-46e3-9422-21ae1d17ac0b" providerId="ADAL" clId="{55CFD59F-742E-43C9-9471-B04A94142142}" dt="2022-01-26T14:50:34.192" v="2349" actId="1036"/>
          <ac:spMkLst>
            <pc:docMk/>
            <pc:sldMk cId="730295709" sldId="607"/>
            <ac:spMk id="18" creationId="{D4B99DB8-0668-4BF1-AFD8-85E700CA315D}"/>
          </ac:spMkLst>
        </pc:spChg>
        <pc:spChg chg="add mod">
          <ac:chgData name="Siniša Vuksan" userId="3af124f9-b8e7-46e3-9422-21ae1d17ac0b" providerId="ADAL" clId="{55CFD59F-742E-43C9-9471-B04A94142142}" dt="2022-01-26T14:50:51.880" v="2356" actId="1035"/>
          <ac:spMkLst>
            <pc:docMk/>
            <pc:sldMk cId="730295709" sldId="607"/>
            <ac:spMk id="19" creationId="{443FC626-252E-4734-9960-33C66458F974}"/>
          </ac:spMkLst>
        </pc:spChg>
        <pc:spChg chg="add mod">
          <ac:chgData name="Siniša Vuksan" userId="3af124f9-b8e7-46e3-9422-21ae1d17ac0b" providerId="ADAL" clId="{55CFD59F-742E-43C9-9471-B04A94142142}" dt="2022-01-26T14:51:00.328" v="2361" actId="1036"/>
          <ac:spMkLst>
            <pc:docMk/>
            <pc:sldMk cId="730295709" sldId="607"/>
            <ac:spMk id="20" creationId="{14B35C8A-79CB-4AF8-B162-7A3E38F3F510}"/>
          </ac:spMkLst>
        </pc:spChg>
        <pc:spChg chg="add mod">
          <ac:chgData name="Siniša Vuksan" userId="3af124f9-b8e7-46e3-9422-21ae1d17ac0b" providerId="ADAL" clId="{55CFD59F-742E-43C9-9471-B04A94142142}" dt="2022-01-26T14:51:14.669" v="2364" actId="1076"/>
          <ac:spMkLst>
            <pc:docMk/>
            <pc:sldMk cId="730295709" sldId="607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4:47:43.041" v="2286" actId="20577"/>
          <ac:spMkLst>
            <pc:docMk/>
            <pc:sldMk cId="730295709" sldId="607"/>
            <ac:spMk id="22" creationId="{3366DD22-1660-4B96-982C-4C327326E0FC}"/>
          </ac:spMkLst>
        </pc:spChg>
        <pc:spChg chg="add mod">
          <ac:chgData name="Siniša Vuksan" userId="3af124f9-b8e7-46e3-9422-21ae1d17ac0b" providerId="ADAL" clId="{55CFD59F-742E-43C9-9471-B04A94142142}" dt="2022-01-26T14:51:24.208" v="2371" actId="1036"/>
          <ac:spMkLst>
            <pc:docMk/>
            <pc:sldMk cId="730295709" sldId="607"/>
            <ac:spMk id="23" creationId="{EC2C0310-3277-43EF-9830-FFC3B131107F}"/>
          </ac:spMkLst>
        </pc:spChg>
        <pc:spChg chg="add mod">
          <ac:chgData name="Siniša Vuksan" userId="3af124f9-b8e7-46e3-9422-21ae1d17ac0b" providerId="ADAL" clId="{55CFD59F-742E-43C9-9471-B04A94142142}" dt="2022-01-26T14:51:39.665" v="2376" actId="1036"/>
          <ac:spMkLst>
            <pc:docMk/>
            <pc:sldMk cId="730295709" sldId="607"/>
            <ac:spMk id="24" creationId="{2692B385-3B4E-485B-8B0C-EBE72C427C18}"/>
          </ac:spMkLst>
        </pc:spChg>
        <pc:spChg chg="add mod">
          <ac:chgData name="Siniša Vuksan" userId="3af124f9-b8e7-46e3-9422-21ae1d17ac0b" providerId="ADAL" clId="{55CFD59F-742E-43C9-9471-B04A94142142}" dt="2022-01-26T14:51:49.158" v="2381" actId="1036"/>
          <ac:spMkLst>
            <pc:docMk/>
            <pc:sldMk cId="730295709" sldId="607"/>
            <ac:spMk id="25" creationId="{7958B630-40BF-46CA-BAC3-AA35306796EF}"/>
          </ac:spMkLst>
        </pc:spChg>
        <pc:spChg chg="add mod">
          <ac:chgData name="Siniša Vuksan" userId="3af124f9-b8e7-46e3-9422-21ae1d17ac0b" providerId="ADAL" clId="{55CFD59F-742E-43C9-9471-B04A94142142}" dt="2022-01-26T14:57:42.533" v="2692" actId="14100"/>
          <ac:spMkLst>
            <pc:docMk/>
            <pc:sldMk cId="730295709" sldId="607"/>
            <ac:spMk id="26" creationId="{18D82BDB-F54C-46C6-B586-9C1FA95A5370}"/>
          </ac:spMkLst>
        </pc:spChg>
        <pc:spChg chg="add mod">
          <ac:chgData name="Siniša Vuksan" userId="3af124f9-b8e7-46e3-9422-21ae1d17ac0b" providerId="ADAL" clId="{55CFD59F-742E-43C9-9471-B04A94142142}" dt="2022-01-26T14:57:07.243" v="2684" actId="20577"/>
          <ac:spMkLst>
            <pc:docMk/>
            <pc:sldMk cId="730295709" sldId="607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44:44.127" v="2222" actId="478"/>
          <ac:picMkLst>
            <pc:docMk/>
            <pc:sldMk cId="730295709" sldId="607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55CFD59F-742E-43C9-9471-B04A94142142}" dt="2022-01-26T14:47:57.996" v="2288" actId="1076"/>
          <ac:picMkLst>
            <pc:docMk/>
            <pc:sldMk cId="730295709" sldId="607"/>
            <ac:picMk id="3" creationId="{F16391A5-0FA9-4F99-9F85-583623A546CE}"/>
          </ac:picMkLst>
        </pc:picChg>
        <pc:picChg chg="add mod">
          <ac:chgData name="Siniša Vuksan" userId="3af124f9-b8e7-46e3-9422-21ae1d17ac0b" providerId="ADAL" clId="{55CFD59F-742E-43C9-9471-B04A94142142}" dt="2022-01-26T14:57:39.194" v="2691" actId="1076"/>
          <ac:picMkLst>
            <pc:docMk/>
            <pc:sldMk cId="730295709" sldId="607"/>
            <ac:picMk id="28" creationId="{8A17EEA3-FF03-42E3-A77C-3FEBAAC01A00}"/>
          </ac:picMkLst>
        </pc:picChg>
      </pc:sldChg>
      <pc:sldChg chg="addSp delSp modSp add mod addAnim delAnim">
        <pc:chgData name="Siniša Vuksan" userId="3af124f9-b8e7-46e3-9422-21ae1d17ac0b" providerId="ADAL" clId="{55CFD59F-742E-43C9-9471-B04A94142142}" dt="2022-01-26T15:03:49.090" v="2721" actId="14100"/>
        <pc:sldMkLst>
          <pc:docMk/>
          <pc:sldMk cId="1792366490" sldId="608"/>
        </pc:sldMkLst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9" creationId="{4D358E49-838A-4768-9CBE-4489D512464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0" creationId="{73AD4522-4C5E-4329-8196-B3A7784C8D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1" creationId="{307FDA2E-93EE-4286-A8E8-6E432860A65B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2" creationId="{6572958D-6DEC-4211-B27D-C6A4B47A80C2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3" creationId="{83D720BB-5ABC-43A1-9108-A0F880942D35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4" creationId="{5D08B21B-76CC-4D0B-8AC6-B93904614966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5" creationId="{64833409-0450-41A6-90D6-AA5B9AC3980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6" creationId="{021919E8-C05F-4752-B018-D41A5EF97C67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7" creationId="{1BD5AF62-C1B1-49C8-B31D-A6DAE9B426C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8" creationId="{D4B99DB8-0668-4BF1-AFD8-85E700CA315D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19" creationId="{443FC626-252E-4734-9960-33C66458F974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0" creationId="{14B35C8A-79CB-4AF8-B162-7A3E38F3F510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1" creationId="{04B6425A-4BD4-4EA0-B085-3E69492C9510}"/>
          </ac:spMkLst>
        </pc:spChg>
        <pc:spChg chg="mod">
          <ac:chgData name="Siniša Vuksan" userId="3af124f9-b8e7-46e3-9422-21ae1d17ac0b" providerId="ADAL" clId="{55CFD59F-742E-43C9-9471-B04A94142142}" dt="2022-01-26T15:00:51.172" v="2705" actId="14100"/>
          <ac:spMkLst>
            <pc:docMk/>
            <pc:sldMk cId="1792366490" sldId="608"/>
            <ac:spMk id="22" creationId="{3366DD22-1660-4B96-982C-4C327326E0FC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3" creationId="{EC2C0310-3277-43EF-9830-FFC3B131107F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4" creationId="{2692B385-3B4E-485B-8B0C-EBE72C427C18}"/>
          </ac:spMkLst>
        </pc:spChg>
        <pc:spChg chg="del">
          <ac:chgData name="Siniša Vuksan" userId="3af124f9-b8e7-46e3-9422-21ae1d17ac0b" providerId="ADAL" clId="{55CFD59F-742E-43C9-9471-B04A94142142}" dt="2022-01-26T14:58:38.162" v="2699" actId="478"/>
          <ac:spMkLst>
            <pc:docMk/>
            <pc:sldMk cId="1792366490" sldId="608"/>
            <ac:spMk id="25" creationId="{7958B630-40BF-46CA-BAC3-AA35306796EF}"/>
          </ac:spMkLst>
        </pc:spChg>
        <pc:spChg chg="add del">
          <ac:chgData name="Siniša Vuksan" userId="3af124f9-b8e7-46e3-9422-21ae1d17ac0b" providerId="ADAL" clId="{55CFD59F-742E-43C9-9471-B04A94142142}" dt="2022-01-26T15:03:47.940" v="2718" actId="478"/>
          <ac:spMkLst>
            <pc:docMk/>
            <pc:sldMk cId="1792366490" sldId="608"/>
            <ac:spMk id="27" creationId="{7FBEB3BB-C8A6-4B89-9153-FA63381F0D73}"/>
          </ac:spMkLst>
        </pc:spChg>
        <pc:picChg chg="del">
          <ac:chgData name="Siniša Vuksan" userId="3af124f9-b8e7-46e3-9422-21ae1d17ac0b" providerId="ADAL" clId="{55CFD59F-742E-43C9-9471-B04A94142142}" dt="2022-01-26T14:58:40.803" v="2700" actId="478"/>
          <ac:picMkLst>
            <pc:docMk/>
            <pc:sldMk cId="1792366490" sldId="608"/>
            <ac:picMk id="3" creationId="{F16391A5-0FA9-4F99-9F85-583623A546CE}"/>
          </ac:picMkLst>
        </pc:picChg>
        <pc:picChg chg="mod">
          <ac:chgData name="Siniša Vuksan" userId="3af124f9-b8e7-46e3-9422-21ae1d17ac0b" providerId="ADAL" clId="{55CFD59F-742E-43C9-9471-B04A94142142}" dt="2022-01-26T15:03:43.485" v="2713" actId="14100"/>
          <ac:picMkLst>
            <pc:docMk/>
            <pc:sldMk cId="1792366490" sldId="608"/>
            <ac:picMk id="5" creationId="{5A097636-93C0-44AD-9305-E3601ADCA557}"/>
          </ac:picMkLst>
        </pc:picChg>
        <pc:picChg chg="mod">
          <ac:chgData name="Siniša Vuksan" userId="3af124f9-b8e7-46e3-9422-21ae1d17ac0b" providerId="ADAL" clId="{55CFD59F-742E-43C9-9471-B04A94142142}" dt="2022-01-26T15:03:49.090" v="2721" actId="14100"/>
          <ac:picMkLst>
            <pc:docMk/>
            <pc:sldMk cId="1792366490" sldId="608"/>
            <ac:picMk id="28" creationId="{8A17EEA3-FF03-42E3-A77C-3FEBAAC01A00}"/>
          </ac:picMkLst>
        </pc:picChg>
      </pc:sldChg>
    </pc:docChg>
  </pc:docChgLst>
  <pc:docChgLst>
    <pc:chgData name="Siniša Vuksan" userId="3af124f9-b8e7-46e3-9422-21ae1d17ac0b" providerId="ADAL" clId="{E7552B44-A0C8-490C-B223-B36916406976}"/>
    <pc:docChg chg="undo custSel addSld delSld modSld sldOrd">
      <pc:chgData name="Siniša Vuksan" userId="3af124f9-b8e7-46e3-9422-21ae1d17ac0b" providerId="ADAL" clId="{E7552B44-A0C8-490C-B223-B36916406976}" dt="2021-11-18T12:06:06.221" v="3126" actId="1076"/>
      <pc:docMkLst>
        <pc:docMk/>
      </pc:docMkLst>
      <pc:sldChg chg="modSp">
        <pc:chgData name="Siniša Vuksan" userId="3af124f9-b8e7-46e3-9422-21ae1d17ac0b" providerId="ADAL" clId="{E7552B44-A0C8-490C-B223-B36916406976}" dt="2021-11-18T09:02:06.208" v="3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7552B44-A0C8-490C-B223-B36916406976}" dt="2021-11-18T09:01:58.12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E7552B44-A0C8-490C-B223-B36916406976}" dt="2021-11-18T09:02:06.208" v="3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E7552B44-A0C8-490C-B223-B36916406976}" dt="2021-11-18T09:03:52.473" v="77" actId="14100"/>
        <pc:sldMkLst>
          <pc:docMk/>
          <pc:sldMk cId="2122178903" sldId="288"/>
        </pc:sldMkLst>
        <pc:spChg chg="mod">
          <ac:chgData name="Siniša Vuksan" userId="3af124f9-b8e7-46e3-9422-21ae1d17ac0b" providerId="ADAL" clId="{E7552B44-A0C8-490C-B223-B36916406976}" dt="2021-11-18T09:02:46.172" v="71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3:52.473" v="77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E7552B44-A0C8-490C-B223-B36916406976}" dt="2021-11-18T09:03:42.924" v="73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E7552B44-A0C8-490C-B223-B36916406976}" dt="2021-11-18T09:26:02.989" v="52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E7552B44-A0C8-490C-B223-B36916406976}" dt="2021-11-18T09:26:02.989" v="52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E7552B44-A0C8-490C-B223-B36916406976}" dt="2021-11-18T09:04:06.368" v="81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E7552B44-A0C8-490C-B223-B36916406976}" dt="2021-11-18T09:03:59.708" v="7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del">
        <pc:chgData name="Siniša Vuksan" userId="3af124f9-b8e7-46e3-9422-21ae1d17ac0b" providerId="ADAL" clId="{E7552B44-A0C8-490C-B223-B36916406976}" dt="2021-11-18T11:38:09.005" v="2843" actId="2696"/>
        <pc:sldMkLst>
          <pc:docMk/>
          <pc:sldMk cId="3405702764" sldId="503"/>
        </pc:sldMkLst>
      </pc:sldChg>
      <pc:sldChg chg="addSp delSp modSp delAnim modAnim">
        <pc:chgData name="Siniša Vuksan" userId="3af124f9-b8e7-46e3-9422-21ae1d17ac0b" providerId="ADAL" clId="{E7552B44-A0C8-490C-B223-B36916406976}" dt="2021-11-18T12:01:44.750" v="3116" actId="20577"/>
        <pc:sldMkLst>
          <pc:docMk/>
          <pc:sldMk cId="200756692" sldId="511"/>
        </pc:sldMkLst>
        <pc:spChg chg="del">
          <ac:chgData name="Siniša Vuksan" userId="3af124f9-b8e7-46e3-9422-21ae1d17ac0b" providerId="ADAL" clId="{E7552B44-A0C8-490C-B223-B36916406976}" dt="2021-11-18T09:35:42.887" v="883" actId="478"/>
          <ac:spMkLst>
            <pc:docMk/>
            <pc:sldMk cId="200756692" sldId="511"/>
            <ac:spMk id="6" creationId="{010AB125-9086-4261-98B4-FC5A0801347C}"/>
          </ac:spMkLst>
        </pc:spChg>
        <pc:spChg chg="del">
          <ac:chgData name="Siniša Vuksan" userId="3af124f9-b8e7-46e3-9422-21ae1d17ac0b" providerId="ADAL" clId="{E7552B44-A0C8-490C-B223-B36916406976}" dt="2021-11-18T09:35:45.052" v="885" actId="478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09:36:23.487" v="896" actId="1076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E7552B44-A0C8-490C-B223-B36916406976}" dt="2021-11-18T12:01:44.750" v="3116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E7552B44-A0C8-490C-B223-B36916406976}" dt="2021-11-18T09:37:07.941" v="905" actId="1076"/>
          <ac:spMkLst>
            <pc:docMk/>
            <pc:sldMk cId="200756692" sldId="511"/>
            <ac:spMk id="10" creationId="{4B2349A6-8903-43C1-9216-2DE1B381E62F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1" creationId="{85FE9B36-A468-4488-B977-6D70F45785B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2" creationId="{B186FFAF-2FF5-4AB7-A0BB-E746881012E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3" creationId="{D604060E-4172-4047-8FD9-1F0484B7AA1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4" creationId="{53F877E9-F82D-40B9-8EDA-E628D1538B86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5" creationId="{E51C6792-0226-412F-88CE-A59828B94F52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6" creationId="{F709EA89-83BD-4934-AEE2-372836A6C090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7" creationId="{0FDF1FD7-B3AB-4325-9C05-192BC6B7280A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8" creationId="{BF57868B-FC94-4A7E-AEC6-9AFA975A34AD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19" creationId="{3EC2E1F5-56C0-42B2-B90D-8CDF9CA34A24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0" creationId="{E2828889-C40D-4E46-B90D-1795375C5EDB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1" creationId="{AC0C774B-65B2-4D60-9090-CBD8D63FE059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2" creationId="{A431FA76-3D0C-4339-9B99-D31E22A6CB67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3" creationId="{F1CA20F4-317B-491C-BE8A-AB925F05AB8E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4" creationId="{D87C6223-173B-4B4C-B588-83D3ED4411B3}"/>
          </ac:spMkLst>
        </pc:spChg>
        <pc:spChg chg="del">
          <ac:chgData name="Siniša Vuksan" userId="3af124f9-b8e7-46e3-9422-21ae1d17ac0b" providerId="ADAL" clId="{E7552B44-A0C8-490C-B223-B36916406976}" dt="2021-11-18T09:26:11.245" v="527" actId="478"/>
          <ac:spMkLst>
            <pc:docMk/>
            <pc:sldMk cId="200756692" sldId="511"/>
            <ac:spMk id="25" creationId="{8684BD7E-730B-48BD-AC7C-3988A765D691}"/>
          </ac:spMkLst>
        </pc:spChg>
        <pc:spChg chg="del mod">
          <ac:chgData name="Siniša Vuksan" userId="3af124f9-b8e7-46e3-9422-21ae1d17ac0b" providerId="ADAL" clId="{E7552B44-A0C8-490C-B223-B36916406976}" dt="2021-11-18T09:35:41.130" v="882" actId="478"/>
          <ac:spMkLst>
            <pc:docMk/>
            <pc:sldMk cId="200756692" sldId="511"/>
            <ac:spMk id="26" creationId="{8F0AB279-929B-4CED-9476-673939D58ED5}"/>
          </ac:spMkLst>
        </pc:spChg>
        <pc:spChg chg="add mod">
          <ac:chgData name="Siniša Vuksan" userId="3af124f9-b8e7-46e3-9422-21ae1d17ac0b" providerId="ADAL" clId="{E7552B44-A0C8-490C-B223-B36916406976}" dt="2021-11-18T09:36:45.275" v="901" actId="1076"/>
          <ac:spMkLst>
            <pc:docMk/>
            <pc:sldMk cId="200756692" sldId="511"/>
            <ac:spMk id="27" creationId="{F58D0F7B-64E7-4310-8352-4092F1C232BD}"/>
          </ac:spMkLst>
        </pc:spChg>
        <pc:picChg chg="del mod">
          <ac:chgData name="Siniša Vuksan" userId="3af124f9-b8e7-46e3-9422-21ae1d17ac0b" providerId="ADAL" clId="{E7552B44-A0C8-490C-B223-B36916406976}" dt="2021-11-18T09:35:38.210" v="879" actId="478"/>
          <ac:picMkLst>
            <pc:docMk/>
            <pc:sldMk cId="200756692" sldId="511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35:43.448" v="884" actId="478"/>
          <ac:picMkLst>
            <pc:docMk/>
            <pc:sldMk cId="200756692" sldId="511"/>
            <ac:picMk id="3" creationId="{A572FB5E-57EC-45CA-B012-1271E7F2A910}"/>
          </ac:picMkLst>
        </pc:picChg>
        <pc:picChg chg="del mod">
          <ac:chgData name="Siniša Vuksan" userId="3af124f9-b8e7-46e3-9422-21ae1d17ac0b" providerId="ADAL" clId="{E7552B44-A0C8-490C-B223-B36916406976}" dt="2021-11-18T09:35:39.073" v="880" actId="478"/>
          <ac:picMkLst>
            <pc:docMk/>
            <pc:sldMk cId="200756692" sldId="511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E7552B44-A0C8-490C-B223-B36916406976}" dt="2021-11-18T11:38:06.510" v="2834" actId="2696"/>
        <pc:sldMkLst>
          <pc:docMk/>
          <pc:sldMk cId="1620520765" sldId="513"/>
        </pc:sldMkLst>
      </pc:sldChg>
      <pc:sldChg chg="del">
        <pc:chgData name="Siniša Vuksan" userId="3af124f9-b8e7-46e3-9422-21ae1d17ac0b" providerId="ADAL" clId="{E7552B44-A0C8-490C-B223-B36916406976}" dt="2021-11-18T11:38:06.886" v="2835" actId="2696"/>
        <pc:sldMkLst>
          <pc:docMk/>
          <pc:sldMk cId="2951334352" sldId="514"/>
        </pc:sldMkLst>
      </pc:sldChg>
      <pc:sldChg chg="del">
        <pc:chgData name="Siniša Vuksan" userId="3af124f9-b8e7-46e3-9422-21ae1d17ac0b" providerId="ADAL" clId="{E7552B44-A0C8-490C-B223-B36916406976}" dt="2021-11-18T11:38:07.137" v="2836" actId="2696"/>
        <pc:sldMkLst>
          <pc:docMk/>
          <pc:sldMk cId="1262942382" sldId="515"/>
        </pc:sldMkLst>
      </pc:sldChg>
      <pc:sldChg chg="del">
        <pc:chgData name="Siniša Vuksan" userId="3af124f9-b8e7-46e3-9422-21ae1d17ac0b" providerId="ADAL" clId="{E7552B44-A0C8-490C-B223-B36916406976}" dt="2021-11-18T11:38:07.308" v="2837" actId="2696"/>
        <pc:sldMkLst>
          <pc:docMk/>
          <pc:sldMk cId="225200340" sldId="516"/>
        </pc:sldMkLst>
      </pc:sldChg>
      <pc:sldChg chg="del">
        <pc:chgData name="Siniša Vuksan" userId="3af124f9-b8e7-46e3-9422-21ae1d17ac0b" providerId="ADAL" clId="{E7552B44-A0C8-490C-B223-B36916406976}" dt="2021-11-18T11:38:07.481" v="2838" actId="2696"/>
        <pc:sldMkLst>
          <pc:docMk/>
          <pc:sldMk cId="1097858410" sldId="517"/>
        </pc:sldMkLst>
      </pc:sldChg>
      <pc:sldChg chg="del">
        <pc:chgData name="Siniša Vuksan" userId="3af124f9-b8e7-46e3-9422-21ae1d17ac0b" providerId="ADAL" clId="{E7552B44-A0C8-490C-B223-B36916406976}" dt="2021-11-18T11:38:07.660" v="2839" actId="2696"/>
        <pc:sldMkLst>
          <pc:docMk/>
          <pc:sldMk cId="2088863912" sldId="518"/>
        </pc:sldMkLst>
      </pc:sldChg>
      <pc:sldChg chg="del">
        <pc:chgData name="Siniša Vuksan" userId="3af124f9-b8e7-46e3-9422-21ae1d17ac0b" providerId="ADAL" clId="{E7552B44-A0C8-490C-B223-B36916406976}" dt="2021-11-18T11:38:08.083" v="2840" actId="2696"/>
        <pc:sldMkLst>
          <pc:docMk/>
          <pc:sldMk cId="3270624783" sldId="519"/>
        </pc:sldMkLst>
      </pc:sldChg>
      <pc:sldChg chg="del">
        <pc:chgData name="Siniša Vuksan" userId="3af124f9-b8e7-46e3-9422-21ae1d17ac0b" providerId="ADAL" clId="{E7552B44-A0C8-490C-B223-B36916406976}" dt="2021-11-18T11:38:08.272" v="2841" actId="2696"/>
        <pc:sldMkLst>
          <pc:docMk/>
          <pc:sldMk cId="45360814" sldId="520"/>
        </pc:sldMkLst>
      </pc:sldChg>
      <pc:sldChg chg="del">
        <pc:chgData name="Siniša Vuksan" userId="3af124f9-b8e7-46e3-9422-21ae1d17ac0b" providerId="ADAL" clId="{E7552B44-A0C8-490C-B223-B36916406976}" dt="2021-11-18T11:38:08.785" v="2842" actId="2696"/>
        <pc:sldMkLst>
          <pc:docMk/>
          <pc:sldMk cId="1629646914" sldId="521"/>
        </pc:sldMkLst>
      </pc:sldChg>
      <pc:sldChg chg="del">
        <pc:chgData name="Siniša Vuksan" userId="3af124f9-b8e7-46e3-9422-21ae1d17ac0b" providerId="ADAL" clId="{E7552B44-A0C8-490C-B223-B36916406976}" dt="2021-11-18T11:38:09.504" v="2844" actId="2696"/>
        <pc:sldMkLst>
          <pc:docMk/>
          <pc:sldMk cId="2950266519" sldId="522"/>
        </pc:sldMkLst>
      </pc:sldChg>
      <pc:sldChg chg="del">
        <pc:chgData name="Siniša Vuksan" userId="3af124f9-b8e7-46e3-9422-21ae1d17ac0b" providerId="ADAL" clId="{E7552B44-A0C8-490C-B223-B36916406976}" dt="2021-11-18T11:38:09.692" v="2845" actId="2696"/>
        <pc:sldMkLst>
          <pc:docMk/>
          <pc:sldMk cId="3714486975" sldId="524"/>
        </pc:sldMkLst>
      </pc:sldChg>
      <pc:sldChg chg="add del">
        <pc:chgData name="Siniša Vuksan" userId="3af124f9-b8e7-46e3-9422-21ae1d17ac0b" providerId="ADAL" clId="{E7552B44-A0C8-490C-B223-B36916406976}" dt="2021-11-18T11:38:06.040" v="2833" actId="2696"/>
        <pc:sldMkLst>
          <pc:docMk/>
          <pc:sldMk cId="3044473799" sldId="525"/>
        </pc:sldMkLst>
      </pc:sldChg>
      <pc:sldChg chg="addSp delSp modSp add delAnim modAnim">
        <pc:chgData name="Siniša Vuksan" userId="3af124f9-b8e7-46e3-9422-21ae1d17ac0b" providerId="ADAL" clId="{E7552B44-A0C8-490C-B223-B36916406976}" dt="2021-11-18T12:02:23.698" v="3117"/>
        <pc:sldMkLst>
          <pc:docMk/>
          <pc:sldMk cId="2762813729" sldId="526"/>
        </pc:sldMkLst>
        <pc:spChg chg="mod">
          <ac:chgData name="Siniša Vuksan" userId="3af124f9-b8e7-46e3-9422-21ae1d17ac0b" providerId="ADAL" clId="{E7552B44-A0C8-490C-B223-B36916406976}" dt="2021-11-18T09:48:01.691" v="1084" actId="20577"/>
          <ac:spMkLst>
            <pc:docMk/>
            <pc:sldMk cId="2762813729" sldId="52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09:43:16.325" v="914" actId="20577"/>
          <ac:spMkLst>
            <pc:docMk/>
            <pc:sldMk cId="2762813729" sldId="52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09:43:19.603" v="916" actId="478"/>
          <ac:spMkLst>
            <pc:docMk/>
            <pc:sldMk cId="2762813729" sldId="526"/>
            <ac:spMk id="9" creationId="{8F06FBBD-94EE-44A7-B2B6-47CA03C17815}"/>
          </ac:spMkLst>
        </pc:spChg>
        <pc:spChg chg="add mod">
          <ac:chgData name="Siniša Vuksan" userId="3af124f9-b8e7-46e3-9422-21ae1d17ac0b" providerId="ADAL" clId="{E7552B44-A0C8-490C-B223-B36916406976}" dt="2021-11-18T09:48:32.330" v="1096" actId="20577"/>
          <ac:spMkLst>
            <pc:docMk/>
            <pc:sldMk cId="2762813729" sldId="526"/>
            <ac:spMk id="10" creationId="{2F5D493A-1D5A-47CD-91DA-CD5D179EF30C}"/>
          </ac:spMkLst>
        </pc:spChg>
        <pc:spChg chg="add mod">
          <ac:chgData name="Siniša Vuksan" userId="3af124f9-b8e7-46e3-9422-21ae1d17ac0b" providerId="ADAL" clId="{E7552B44-A0C8-490C-B223-B36916406976}" dt="2021-11-18T09:51:57.994" v="1214" actId="255"/>
          <ac:spMkLst>
            <pc:docMk/>
            <pc:sldMk cId="2762813729" sldId="526"/>
            <ac:spMk id="11" creationId="{58069BE6-4B81-438D-900B-C21BB1B68360}"/>
          </ac:spMkLst>
        </pc:spChg>
        <pc:spChg chg="add mod">
          <ac:chgData name="Siniša Vuksan" userId="3af124f9-b8e7-46e3-9422-21ae1d17ac0b" providerId="ADAL" clId="{E7552B44-A0C8-490C-B223-B36916406976}" dt="2021-11-18T09:49:25.240" v="1129" actId="20577"/>
          <ac:spMkLst>
            <pc:docMk/>
            <pc:sldMk cId="2762813729" sldId="526"/>
            <ac:spMk id="12" creationId="{F10E96AA-A32F-4080-81DD-A8C57A503A0E}"/>
          </ac:spMkLst>
        </pc:spChg>
        <pc:spChg chg="add mod">
          <ac:chgData name="Siniša Vuksan" userId="3af124f9-b8e7-46e3-9422-21ae1d17ac0b" providerId="ADAL" clId="{E7552B44-A0C8-490C-B223-B36916406976}" dt="2021-11-18T09:49:34.664" v="1138" actId="20577"/>
          <ac:spMkLst>
            <pc:docMk/>
            <pc:sldMk cId="2762813729" sldId="526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09:43:21.655" v="917" actId="478"/>
          <ac:spMkLst>
            <pc:docMk/>
            <pc:sldMk cId="2762813729" sldId="526"/>
            <ac:spMk id="14" creationId="{42FCE229-8671-47C7-9826-50D294865FC1}"/>
          </ac:spMkLst>
        </pc:spChg>
        <pc:spChg chg="add mod">
          <ac:chgData name="Siniša Vuksan" userId="3af124f9-b8e7-46e3-9422-21ae1d17ac0b" providerId="ADAL" clId="{E7552B44-A0C8-490C-B223-B36916406976}" dt="2021-11-18T09:51:53.873" v="1213" actId="255"/>
          <ac:spMkLst>
            <pc:docMk/>
            <pc:sldMk cId="2762813729" sldId="526"/>
            <ac:spMk id="15" creationId="{985B1F0F-3EF9-495F-9ADA-5F365127805F}"/>
          </ac:spMkLst>
        </pc:spChg>
        <pc:spChg chg="add mod">
          <ac:chgData name="Siniša Vuksan" userId="3af124f9-b8e7-46e3-9422-21ae1d17ac0b" providerId="ADAL" clId="{E7552B44-A0C8-490C-B223-B36916406976}" dt="2021-11-18T09:50:02.383" v="1158" actId="20577"/>
          <ac:spMkLst>
            <pc:docMk/>
            <pc:sldMk cId="2762813729" sldId="526"/>
            <ac:spMk id="16" creationId="{3642C0A8-F601-4A89-93C6-E21818B5D63B}"/>
          </ac:spMkLst>
        </pc:spChg>
        <pc:spChg chg="add mod">
          <ac:chgData name="Siniša Vuksan" userId="3af124f9-b8e7-46e3-9422-21ae1d17ac0b" providerId="ADAL" clId="{E7552B44-A0C8-490C-B223-B36916406976}" dt="2021-11-18T09:51:48.666" v="1212" actId="255"/>
          <ac:spMkLst>
            <pc:docMk/>
            <pc:sldMk cId="2762813729" sldId="526"/>
            <ac:spMk id="17" creationId="{0F416F05-1F18-47A3-955A-F35776533FD9}"/>
          </ac:spMkLst>
        </pc:spChg>
        <pc:spChg chg="add mod">
          <ac:chgData name="Siniša Vuksan" userId="3af124f9-b8e7-46e3-9422-21ae1d17ac0b" providerId="ADAL" clId="{E7552B44-A0C8-490C-B223-B36916406976}" dt="2021-11-18T09:51:12.051" v="1199" actId="20577"/>
          <ac:spMkLst>
            <pc:docMk/>
            <pc:sldMk cId="2762813729" sldId="526"/>
            <ac:spMk id="18" creationId="{A5AD6C4F-2311-4B1F-BBCE-A475AD020040}"/>
          </ac:spMkLst>
        </pc:spChg>
        <pc:spChg chg="add mod">
          <ac:chgData name="Siniša Vuksan" userId="3af124f9-b8e7-46e3-9422-21ae1d17ac0b" providerId="ADAL" clId="{E7552B44-A0C8-490C-B223-B36916406976}" dt="2021-11-18T09:51:34.331" v="1209" actId="20577"/>
          <ac:spMkLst>
            <pc:docMk/>
            <pc:sldMk cId="2762813729" sldId="526"/>
            <ac:spMk id="19" creationId="{EBFB9998-0B26-4032-8C5A-7C0026E9F338}"/>
          </ac:spMkLst>
        </pc:spChg>
        <pc:spChg chg="add mod">
          <ac:chgData name="Siniša Vuksan" userId="3af124f9-b8e7-46e3-9422-21ae1d17ac0b" providerId="ADAL" clId="{E7552B44-A0C8-490C-B223-B36916406976}" dt="2021-11-18T09:52:14.613" v="1222" actId="1076"/>
          <ac:spMkLst>
            <pc:docMk/>
            <pc:sldMk cId="2762813729" sldId="526"/>
            <ac:spMk id="20" creationId="{8E7E5947-9070-4DB2-899B-49D1DBE92549}"/>
          </ac:spMkLst>
        </pc:spChg>
        <pc:spChg chg="add mod">
          <ac:chgData name="Siniša Vuksan" userId="3af124f9-b8e7-46e3-9422-21ae1d17ac0b" providerId="ADAL" clId="{E7552B44-A0C8-490C-B223-B36916406976}" dt="2021-11-18T09:58:47.528" v="1307" actId="14100"/>
          <ac:spMkLst>
            <pc:docMk/>
            <pc:sldMk cId="2762813729" sldId="526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09:51:27.105" v="1203" actId="1076"/>
          <ac:picMkLst>
            <pc:docMk/>
            <pc:sldMk cId="2762813729" sldId="52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09:43:17.762" v="915" actId="478"/>
          <ac:picMkLst>
            <pc:docMk/>
            <pc:sldMk cId="2762813729" sldId="52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09:59:25.112" v="1312" actId="14826"/>
          <ac:picMkLst>
            <pc:docMk/>
            <pc:sldMk cId="2762813729" sldId="526"/>
            <ac:picMk id="4" creationId="{1B2619D9-4F98-4A11-8FFE-57C7EB1F529A}"/>
          </ac:picMkLst>
        </pc:picChg>
      </pc:sldChg>
      <pc:sldChg chg="delSp new add del">
        <pc:chgData name="Siniša Vuksan" userId="3af124f9-b8e7-46e3-9422-21ae1d17ac0b" providerId="ADAL" clId="{E7552B44-A0C8-490C-B223-B36916406976}" dt="2021-11-18T11:38:09.881" v="2846" actId="2696"/>
        <pc:sldMkLst>
          <pc:docMk/>
          <pc:sldMk cId="711571235" sldId="527"/>
        </pc:sldMkLst>
        <pc:spChg chg="del">
          <ac:chgData name="Siniša Vuksan" userId="3af124f9-b8e7-46e3-9422-21ae1d17ac0b" providerId="ADAL" clId="{E7552B44-A0C8-490C-B223-B36916406976}" dt="2021-11-18T09:58:56.687" v="1310" actId="478"/>
          <ac:spMkLst>
            <pc:docMk/>
            <pc:sldMk cId="711571235" sldId="527"/>
            <ac:spMk id="2" creationId="{971378A5-A76E-455D-8E81-292A229D089C}"/>
          </ac:spMkLst>
        </pc:spChg>
        <pc:spChg chg="del">
          <ac:chgData name="Siniša Vuksan" userId="3af124f9-b8e7-46e3-9422-21ae1d17ac0b" providerId="ADAL" clId="{E7552B44-A0C8-490C-B223-B36916406976}" dt="2021-11-18T09:58:58.025" v="1311" actId="478"/>
          <ac:spMkLst>
            <pc:docMk/>
            <pc:sldMk cId="711571235" sldId="527"/>
            <ac:spMk id="3" creationId="{20DB9FFF-F80C-4F96-B4EA-8AACD958E110}"/>
          </ac:spMkLst>
        </pc:spChg>
      </pc:sldChg>
      <pc:sldChg chg="addSp delSp modSp add ord delAnim modAnim">
        <pc:chgData name="Siniša Vuksan" userId="3af124f9-b8e7-46e3-9422-21ae1d17ac0b" providerId="ADAL" clId="{E7552B44-A0C8-490C-B223-B36916406976}" dt="2021-11-18T10:06:15.878" v="1592"/>
        <pc:sldMkLst>
          <pc:docMk/>
          <pc:sldMk cId="3759385230" sldId="528"/>
        </pc:sldMkLst>
        <pc:spChg chg="mod">
          <ac:chgData name="Siniša Vuksan" userId="3af124f9-b8e7-46e3-9422-21ae1d17ac0b" providerId="ADAL" clId="{E7552B44-A0C8-490C-B223-B36916406976}" dt="2021-11-18T10:02:14.932" v="1337" actId="20577"/>
          <ac:spMkLst>
            <pc:docMk/>
            <pc:sldMk cId="3759385230" sldId="528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0:02:45.267" v="1344" actId="1036"/>
          <ac:spMkLst>
            <pc:docMk/>
            <pc:sldMk cId="3759385230" sldId="528"/>
            <ac:spMk id="7" creationId="{A6AB4400-04C2-4FC0-AC2D-CC6AD74831FE}"/>
          </ac:spMkLst>
        </pc:spChg>
        <pc:spChg chg="add mod">
          <ac:chgData name="Siniša Vuksan" userId="3af124f9-b8e7-46e3-9422-21ae1d17ac0b" providerId="ADAL" clId="{E7552B44-A0C8-490C-B223-B36916406976}" dt="2021-11-18T10:03:09.699" v="1349" actId="1038"/>
          <ac:spMkLst>
            <pc:docMk/>
            <pc:sldMk cId="3759385230" sldId="528"/>
            <ac:spMk id="8" creationId="{A9B585F2-ACB2-4EDC-912D-C55E8152B647}"/>
          </ac:spMkLst>
        </pc:spChg>
        <pc:spChg chg="add mod">
          <ac:chgData name="Siniša Vuksan" userId="3af124f9-b8e7-46e3-9422-21ae1d17ac0b" providerId="ADAL" clId="{E7552B44-A0C8-490C-B223-B36916406976}" dt="2021-11-18T10:04:12.618" v="1355" actId="1035"/>
          <ac:spMkLst>
            <pc:docMk/>
            <pc:sldMk cId="3759385230" sldId="528"/>
            <ac:spMk id="9" creationId="{4A3F3D50-E17C-4E7C-A352-7C8FE3E159F2}"/>
          </ac:spMkLst>
        </pc:spChg>
        <pc:spChg chg="add mod">
          <ac:chgData name="Siniša Vuksan" userId="3af124f9-b8e7-46e3-9422-21ae1d17ac0b" providerId="ADAL" clId="{E7552B44-A0C8-490C-B223-B36916406976}" dt="2021-11-18T10:06:06.650" v="1590" actId="1036"/>
          <ac:spMkLst>
            <pc:docMk/>
            <pc:sldMk cId="3759385230" sldId="528"/>
            <ac:spMk id="10" creationId="{55AF4EF9-AFAC-4B3D-9077-C60AE8D99755}"/>
          </ac:spMkLst>
        </pc:spChg>
        <pc:picChg chg="mod">
          <ac:chgData name="Siniša Vuksan" userId="3af124f9-b8e7-46e3-9422-21ae1d17ac0b" providerId="ADAL" clId="{E7552B44-A0C8-490C-B223-B36916406976}" dt="2021-11-18T10:01:19.723" v="1321" actId="1076"/>
          <ac:picMkLst>
            <pc:docMk/>
            <pc:sldMk cId="3759385230" sldId="528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0:21.720" v="1316" actId="478"/>
          <ac:picMkLst>
            <pc:docMk/>
            <pc:sldMk cId="3759385230" sldId="528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0:19.593" v="1315" actId="14826"/>
          <ac:picMkLst>
            <pc:docMk/>
            <pc:sldMk cId="3759385230" sldId="528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3:35.559" v="3120"/>
        <pc:sldMkLst>
          <pc:docMk/>
          <pc:sldMk cId="1406669383" sldId="529"/>
        </pc:sldMkLst>
        <pc:spChg chg="add mod">
          <ac:chgData name="Siniša Vuksan" userId="3af124f9-b8e7-46e3-9422-21ae1d17ac0b" providerId="ADAL" clId="{E7552B44-A0C8-490C-B223-B36916406976}" dt="2021-11-18T11:08:36.029" v="2166" actId="1076"/>
          <ac:spMkLst>
            <pc:docMk/>
            <pc:sldMk cId="1406669383" sldId="529"/>
            <ac:spMk id="5" creationId="{7497090C-607C-48BF-B380-4BE7F2BC7716}"/>
          </ac:spMkLst>
        </pc:spChg>
        <pc:spChg chg="mod">
          <ac:chgData name="Siniša Vuksan" userId="3af124f9-b8e7-46e3-9422-21ae1d17ac0b" providerId="ADAL" clId="{E7552B44-A0C8-490C-B223-B36916406976}" dt="2021-11-18T10:14:13.778" v="1942" actId="1076"/>
          <ac:spMkLst>
            <pc:docMk/>
            <pc:sldMk cId="1406669383" sldId="529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0:06:34.782" v="1596" actId="20577"/>
          <ac:spMkLst>
            <pc:docMk/>
            <pc:sldMk cId="1406669383" sldId="529"/>
            <ac:spMk id="7" creationId="{BD27CF50-1D5A-4213-9C4D-0ED4E94F5CE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8" creationId="{EFE4F534-E279-4CA3-8F93-C8B66EBBB2B8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9" creationId="{08B5004E-7070-465C-8AF7-E9FE74C7DD49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0" creationId="{F5020F0A-F48F-4D4D-999B-046F8E47D3B4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1" creationId="{B445BF90-8DF6-474D-8570-499D9C899AA3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2" creationId="{0511FF02-055C-4BA7-985F-F800E012B011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3" creationId="{C16EE955-CD65-4E8B-83EA-F3DF8DE58DEC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4" creationId="{CC4E8EDE-DE4F-47DD-A04D-6C045EDF5B95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5" creationId="{07730D64-D3B7-4893-96CC-AF7E8FD24C6F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6" creationId="{C7A300CC-D7BC-47A4-A20B-50055195F492}"/>
          </ac:spMkLst>
        </pc:spChg>
        <pc:spChg chg="del">
          <ac:chgData name="Siniša Vuksan" userId="3af124f9-b8e7-46e3-9422-21ae1d17ac0b" providerId="ADAL" clId="{E7552B44-A0C8-490C-B223-B36916406976}" dt="2021-11-18T10:07:06.885" v="1599" actId="478"/>
          <ac:spMkLst>
            <pc:docMk/>
            <pc:sldMk cId="1406669383" sldId="529"/>
            <ac:spMk id="17" creationId="{8C7630A2-D65E-40DF-8B6C-40633CEF85F1}"/>
          </ac:spMkLst>
        </pc:spChg>
        <pc:spChg chg="add mod">
          <ac:chgData name="Siniša Vuksan" userId="3af124f9-b8e7-46e3-9422-21ae1d17ac0b" providerId="ADAL" clId="{E7552B44-A0C8-490C-B223-B36916406976}" dt="2021-11-18T10:11:03.707" v="1747" actId="20577"/>
          <ac:spMkLst>
            <pc:docMk/>
            <pc:sldMk cId="1406669383" sldId="529"/>
            <ac:spMk id="18" creationId="{0415A54F-D589-40D2-89CC-F09D60C1C343}"/>
          </ac:spMkLst>
        </pc:spChg>
        <pc:spChg chg="add mod">
          <ac:chgData name="Siniša Vuksan" userId="3af124f9-b8e7-46e3-9422-21ae1d17ac0b" providerId="ADAL" clId="{E7552B44-A0C8-490C-B223-B36916406976}" dt="2021-11-18T10:11:08.097" v="1754" actId="20577"/>
          <ac:spMkLst>
            <pc:docMk/>
            <pc:sldMk cId="1406669383" sldId="529"/>
            <ac:spMk id="19" creationId="{3CC51EA6-969F-4287-8C0C-D3A45AF9F5BE}"/>
          </ac:spMkLst>
        </pc:spChg>
        <pc:spChg chg="add mod">
          <ac:chgData name="Siniša Vuksan" userId="3af124f9-b8e7-46e3-9422-21ae1d17ac0b" providerId="ADAL" clId="{E7552B44-A0C8-490C-B223-B36916406976}" dt="2021-11-18T10:11:13.897" v="1760" actId="20577"/>
          <ac:spMkLst>
            <pc:docMk/>
            <pc:sldMk cId="1406669383" sldId="529"/>
            <ac:spMk id="20" creationId="{C4BF41A1-4673-42EE-9677-8FB0D1BB7A5F}"/>
          </ac:spMkLst>
        </pc:spChg>
        <pc:spChg chg="add mod">
          <ac:chgData name="Siniša Vuksan" userId="3af124f9-b8e7-46e3-9422-21ae1d17ac0b" providerId="ADAL" clId="{E7552B44-A0C8-490C-B223-B36916406976}" dt="2021-11-18T10:11:25.812" v="1769" actId="20577"/>
          <ac:spMkLst>
            <pc:docMk/>
            <pc:sldMk cId="1406669383" sldId="529"/>
            <ac:spMk id="21" creationId="{B58EF9CE-B429-45F7-90D4-585F6A4C2921}"/>
          </ac:spMkLst>
        </pc:spChg>
        <pc:spChg chg="add mod">
          <ac:chgData name="Siniša Vuksan" userId="3af124f9-b8e7-46e3-9422-21ae1d17ac0b" providerId="ADAL" clId="{E7552B44-A0C8-490C-B223-B36916406976}" dt="2021-11-18T10:11:31.688" v="1779" actId="20577"/>
          <ac:spMkLst>
            <pc:docMk/>
            <pc:sldMk cId="1406669383" sldId="529"/>
            <ac:spMk id="22" creationId="{816F7479-00B2-48AD-9FD5-EF92F5C5F512}"/>
          </ac:spMkLst>
        </pc:spChg>
        <pc:spChg chg="add mod">
          <ac:chgData name="Siniša Vuksan" userId="3af124f9-b8e7-46e3-9422-21ae1d17ac0b" providerId="ADAL" clId="{E7552B44-A0C8-490C-B223-B36916406976}" dt="2021-11-18T10:11:43.757" v="1784" actId="20577"/>
          <ac:spMkLst>
            <pc:docMk/>
            <pc:sldMk cId="1406669383" sldId="529"/>
            <ac:spMk id="23" creationId="{54AC9121-14BC-47C8-AF02-2805AB7BD207}"/>
          </ac:spMkLst>
        </pc:spChg>
        <pc:spChg chg="add mod">
          <ac:chgData name="Siniša Vuksan" userId="3af124f9-b8e7-46e3-9422-21ae1d17ac0b" providerId="ADAL" clId="{E7552B44-A0C8-490C-B223-B36916406976}" dt="2021-11-18T10:11:47.221" v="1789" actId="20577"/>
          <ac:spMkLst>
            <pc:docMk/>
            <pc:sldMk cId="1406669383" sldId="529"/>
            <ac:spMk id="24" creationId="{E5914700-BB8E-4FB8-A65A-E1CDFC2B205D}"/>
          </ac:spMkLst>
        </pc:spChg>
        <pc:spChg chg="add mod">
          <ac:chgData name="Siniša Vuksan" userId="3af124f9-b8e7-46e3-9422-21ae1d17ac0b" providerId="ADAL" clId="{E7552B44-A0C8-490C-B223-B36916406976}" dt="2021-11-18T10:11:51.572" v="1793" actId="20577"/>
          <ac:spMkLst>
            <pc:docMk/>
            <pc:sldMk cId="1406669383" sldId="529"/>
            <ac:spMk id="25" creationId="{DF08E771-2EE6-4364-A99F-0D83DC3BEA21}"/>
          </ac:spMkLst>
        </pc:spChg>
        <pc:spChg chg="add mod">
          <ac:chgData name="Siniša Vuksan" userId="3af124f9-b8e7-46e3-9422-21ae1d17ac0b" providerId="ADAL" clId="{E7552B44-A0C8-490C-B223-B36916406976}" dt="2021-11-18T10:14:17.356" v="1943" actId="1076"/>
          <ac:spMkLst>
            <pc:docMk/>
            <pc:sldMk cId="1406669383" sldId="529"/>
            <ac:spMk id="26" creationId="{A0F4696A-9A8F-4B0C-9A12-252F98A2E2BA}"/>
          </ac:spMkLst>
        </pc:spChg>
        <pc:picChg chg="mod">
          <ac:chgData name="Siniša Vuksan" userId="3af124f9-b8e7-46e3-9422-21ae1d17ac0b" providerId="ADAL" clId="{E7552B44-A0C8-490C-B223-B36916406976}" dt="2021-11-18T10:08:13.731" v="1617" actId="1035"/>
          <ac:picMkLst>
            <pc:docMk/>
            <pc:sldMk cId="1406669383" sldId="529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07:10.073" v="1600" actId="478"/>
          <ac:picMkLst>
            <pc:docMk/>
            <pc:sldMk cId="1406669383" sldId="529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07:03.595" v="1598" actId="14826"/>
          <ac:picMkLst>
            <pc:docMk/>
            <pc:sldMk cId="1406669383" sldId="529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E7552B44-A0C8-490C-B223-B36916406976}" dt="2021-11-18T12:04:24.005" v="3121" actId="20577"/>
        <pc:sldMkLst>
          <pc:docMk/>
          <pc:sldMk cId="3295334941" sldId="530"/>
        </pc:sldMkLst>
        <pc:spChg chg="mod">
          <ac:chgData name="Siniša Vuksan" userId="3af124f9-b8e7-46e3-9422-21ae1d17ac0b" providerId="ADAL" clId="{E7552B44-A0C8-490C-B223-B36916406976}" dt="2021-11-18T12:04:24.005" v="3121" actId="20577"/>
          <ac:spMkLst>
            <pc:docMk/>
            <pc:sldMk cId="3295334941" sldId="530"/>
            <ac:spMk id="6" creationId="{010AB125-9086-4261-98B4-FC5A0801347C}"/>
          </ac:spMkLst>
        </pc:spChg>
        <pc:picChg chg="mod">
          <ac:chgData name="Siniša Vuksan" userId="3af124f9-b8e7-46e3-9422-21ae1d17ac0b" providerId="ADAL" clId="{E7552B44-A0C8-490C-B223-B36916406976}" dt="2021-11-18T10:52:10.611" v="1953" actId="1076"/>
          <ac:picMkLst>
            <pc:docMk/>
            <pc:sldMk cId="3295334941" sldId="53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7552B44-A0C8-490C-B223-B36916406976}" dt="2021-11-18T10:51:49.997" v="1948" actId="478"/>
          <ac:picMkLst>
            <pc:docMk/>
            <pc:sldMk cId="3295334941" sldId="530"/>
            <ac:picMk id="3" creationId="{AE42CD08-37C5-4729-AD10-AC31D8B80EAE}"/>
          </ac:picMkLst>
        </pc:picChg>
        <pc:picChg chg="mod">
          <ac:chgData name="Siniša Vuksan" userId="3af124f9-b8e7-46e3-9422-21ae1d17ac0b" providerId="ADAL" clId="{E7552B44-A0C8-490C-B223-B36916406976}" dt="2021-11-18T10:52:00.269" v="1950" actId="14826"/>
          <ac:picMkLst>
            <pc:docMk/>
            <pc:sldMk cId="3295334941" sldId="530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1:21:52.273" v="2328"/>
        <pc:sldMkLst>
          <pc:docMk/>
          <pc:sldMk cId="3697847466" sldId="531"/>
        </pc:sldMkLst>
        <pc:spChg chg="mod">
          <ac:chgData name="Siniša Vuksan" userId="3af124f9-b8e7-46e3-9422-21ae1d17ac0b" providerId="ADAL" clId="{E7552B44-A0C8-490C-B223-B36916406976}" dt="2021-11-18T11:16:19.178" v="2270" actId="14100"/>
          <ac:spMkLst>
            <pc:docMk/>
            <pc:sldMk cId="3697847466" sldId="531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10:30.163" v="2176" actId="20577"/>
          <ac:spMkLst>
            <pc:docMk/>
            <pc:sldMk cId="3697847466" sldId="531"/>
            <ac:spMk id="7" creationId="{0256D9EB-C20B-45FA-9F3D-124012366C9E}"/>
          </ac:spMkLst>
        </pc:spChg>
        <pc:spChg chg="mod">
          <ac:chgData name="Siniša Vuksan" userId="3af124f9-b8e7-46e3-9422-21ae1d17ac0b" providerId="ADAL" clId="{E7552B44-A0C8-490C-B223-B36916406976}" dt="2021-11-18T11:17:14.912" v="2304" actId="14100"/>
          <ac:spMkLst>
            <pc:docMk/>
            <pc:sldMk cId="3697847466" sldId="531"/>
            <ac:spMk id="9" creationId="{8F06FBBD-94EE-44A7-B2B6-47CA03C17815}"/>
          </ac:spMkLst>
        </pc:spChg>
        <pc:spChg chg="del">
          <ac:chgData name="Siniša Vuksan" userId="3af124f9-b8e7-46e3-9422-21ae1d17ac0b" providerId="ADAL" clId="{E7552B44-A0C8-490C-B223-B36916406976}" dt="2021-11-18T11:16:14.087" v="2269" actId="478"/>
          <ac:spMkLst>
            <pc:docMk/>
            <pc:sldMk cId="3697847466" sldId="531"/>
            <ac:spMk id="14" creationId="{42FCE229-8671-47C7-9826-50D294865FC1}"/>
          </ac:spMkLst>
        </pc:spChg>
        <pc:picChg chg="mod">
          <ac:chgData name="Siniša Vuksan" userId="3af124f9-b8e7-46e3-9422-21ae1d17ac0b" providerId="ADAL" clId="{E7552B44-A0C8-490C-B223-B36916406976}" dt="2021-11-18T11:16:08.113" v="2267" actId="1076"/>
          <ac:picMkLst>
            <pc:docMk/>
            <pc:sldMk cId="3697847466" sldId="531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16:55.467" v="2276" actId="14100"/>
          <ac:picMkLst>
            <pc:docMk/>
            <pc:sldMk cId="3697847466" sldId="531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09:45.990" v="2168" actId="14826"/>
          <ac:picMkLst>
            <pc:docMk/>
            <pc:sldMk cId="3697847466" sldId="5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7552B44-A0C8-490C-B223-B36916406976}" dt="2021-11-18T11:21:47.270" v="2327" actId="1036"/>
          <ac:picMkLst>
            <pc:docMk/>
            <pc:sldMk cId="3697847466" sldId="531"/>
            <ac:picMk id="10" creationId="{CC280582-00B2-4D81-9287-DEAF59574F5F}"/>
          </ac:picMkLst>
        </pc:picChg>
        <pc:picChg chg="add mod">
          <ac:chgData name="Siniša Vuksan" userId="3af124f9-b8e7-46e3-9422-21ae1d17ac0b" providerId="ADAL" clId="{E7552B44-A0C8-490C-B223-B36916406976}" dt="2021-11-18T11:21:27.172" v="2316" actId="1076"/>
          <ac:picMkLst>
            <pc:docMk/>
            <pc:sldMk cId="3697847466" sldId="531"/>
            <ac:picMk id="11" creationId="{E8F14D81-5F26-434E-AEB9-97FD6A7B092A}"/>
          </ac:picMkLst>
        </pc:picChg>
        <pc:picChg chg="add mod">
          <ac:chgData name="Siniša Vuksan" userId="3af124f9-b8e7-46e3-9422-21ae1d17ac0b" providerId="ADAL" clId="{E7552B44-A0C8-490C-B223-B36916406976}" dt="2021-11-18T11:21:42.271" v="2323" actId="1076"/>
          <ac:picMkLst>
            <pc:docMk/>
            <pc:sldMk cId="3697847466" sldId="531"/>
            <ac:picMk id="12" creationId="{60EB87F7-20DB-40EC-AD22-1D7661167C5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1:26:46.731" v="2569"/>
        <pc:sldMkLst>
          <pc:docMk/>
          <pc:sldMk cId="1111417439" sldId="532"/>
        </pc:sldMkLst>
        <pc:spChg chg="add mod">
          <ac:chgData name="Siniša Vuksan" userId="3af124f9-b8e7-46e3-9422-21ae1d17ac0b" providerId="ADAL" clId="{E7552B44-A0C8-490C-B223-B36916406976}" dt="2021-11-18T11:26:07.619" v="2540" actId="20577"/>
          <ac:spMkLst>
            <pc:docMk/>
            <pc:sldMk cId="1111417439" sldId="532"/>
            <ac:spMk id="5" creationId="{5F3E3B94-F000-48ED-8245-DA680A4B6E98}"/>
          </ac:spMkLst>
        </pc:spChg>
        <pc:spChg chg="mod">
          <ac:chgData name="Siniša Vuksan" userId="3af124f9-b8e7-46e3-9422-21ae1d17ac0b" providerId="ADAL" clId="{E7552B44-A0C8-490C-B223-B36916406976}" dt="2021-11-18T11:24:09.614" v="2374" actId="14100"/>
          <ac:spMkLst>
            <pc:docMk/>
            <pc:sldMk cId="1111417439" sldId="532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6:16.938" v="2549" actId="20577"/>
          <ac:spMkLst>
            <pc:docMk/>
            <pc:sldMk cId="1111417439" sldId="532"/>
            <ac:spMk id="7" creationId="{1363F52B-5633-4CAD-9891-9AFFB573C4D9}"/>
          </ac:spMkLst>
        </pc:spChg>
        <pc:spChg chg="add mod">
          <ac:chgData name="Siniša Vuksan" userId="3af124f9-b8e7-46e3-9422-21ae1d17ac0b" providerId="ADAL" clId="{E7552B44-A0C8-490C-B223-B36916406976}" dt="2021-11-18T11:26:23.417" v="2555" actId="20577"/>
          <ac:spMkLst>
            <pc:docMk/>
            <pc:sldMk cId="1111417439" sldId="532"/>
            <ac:spMk id="8" creationId="{1613D52F-3883-4D41-A062-2C353B3FA5B1}"/>
          </ac:spMkLst>
        </pc:spChg>
        <pc:spChg chg="add mod">
          <ac:chgData name="Siniša Vuksan" userId="3af124f9-b8e7-46e3-9422-21ae1d17ac0b" providerId="ADAL" clId="{E7552B44-A0C8-490C-B223-B36916406976}" dt="2021-11-18T11:26:33.709" v="2561" actId="20577"/>
          <ac:spMkLst>
            <pc:docMk/>
            <pc:sldMk cId="1111417439" sldId="532"/>
            <ac:spMk id="9" creationId="{9A9A89A1-F218-499B-9371-6274E616286B}"/>
          </ac:spMkLst>
        </pc:spChg>
        <pc:spChg chg="add mod">
          <ac:chgData name="Siniša Vuksan" userId="3af124f9-b8e7-46e3-9422-21ae1d17ac0b" providerId="ADAL" clId="{E7552B44-A0C8-490C-B223-B36916406976}" dt="2021-11-18T11:26:39.024" v="2568" actId="20577"/>
          <ac:spMkLst>
            <pc:docMk/>
            <pc:sldMk cId="1111417439" sldId="532"/>
            <ac:spMk id="10" creationId="{081F2338-2B67-4DFD-A072-2AAA42899237}"/>
          </ac:spMkLst>
        </pc:spChg>
        <pc:picChg chg="mod">
          <ac:chgData name="Siniša Vuksan" userId="3af124f9-b8e7-46e3-9422-21ae1d17ac0b" providerId="ADAL" clId="{E7552B44-A0C8-490C-B223-B36916406976}" dt="2021-11-18T11:24:05.864" v="2373" actId="1076"/>
          <ac:picMkLst>
            <pc:docMk/>
            <pc:sldMk cId="1111417439" sldId="532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09.412" v="2172" actId="14826"/>
          <ac:picMkLst>
            <pc:docMk/>
            <pc:sldMk cId="1111417439" sldId="532"/>
            <ac:picMk id="4" creationId="{1B2619D9-4F98-4A11-8FFE-57C7EB1F529A}"/>
          </ac:picMkLst>
        </pc:picChg>
      </pc:sldChg>
      <pc:sldChg chg="addSp modSp add ord modAnim">
        <pc:chgData name="Siniša Vuksan" userId="3af124f9-b8e7-46e3-9422-21ae1d17ac0b" providerId="ADAL" clId="{E7552B44-A0C8-490C-B223-B36916406976}" dt="2021-11-18T12:04:56.075" v="3122"/>
        <pc:sldMkLst>
          <pc:docMk/>
          <pc:sldMk cId="2209059832" sldId="533"/>
        </pc:sldMkLst>
        <pc:spChg chg="add mod">
          <ac:chgData name="Siniša Vuksan" userId="3af124f9-b8e7-46e3-9422-21ae1d17ac0b" providerId="ADAL" clId="{E7552B44-A0C8-490C-B223-B36916406976}" dt="2021-11-18T11:27:52.550" v="2602" actId="20577"/>
          <ac:spMkLst>
            <pc:docMk/>
            <pc:sldMk cId="2209059832" sldId="533"/>
            <ac:spMk id="5" creationId="{9BD231CB-6761-4CA5-A19D-CE9779CDD01D}"/>
          </ac:spMkLst>
        </pc:spChg>
        <pc:spChg chg="mod">
          <ac:chgData name="Siniša Vuksan" userId="3af124f9-b8e7-46e3-9422-21ae1d17ac0b" providerId="ADAL" clId="{E7552B44-A0C8-490C-B223-B36916406976}" dt="2021-11-18T11:24:55.999" v="2504" actId="1036"/>
          <ac:spMkLst>
            <pc:docMk/>
            <pc:sldMk cId="2209059832" sldId="533"/>
            <ac:spMk id="6" creationId="{010AB125-9086-4261-98B4-FC5A0801347C}"/>
          </ac:spMkLst>
        </pc:spChg>
        <pc:spChg chg="add mod">
          <ac:chgData name="Siniša Vuksan" userId="3af124f9-b8e7-46e3-9422-21ae1d17ac0b" providerId="ADAL" clId="{E7552B44-A0C8-490C-B223-B36916406976}" dt="2021-11-18T11:27:02.172" v="2578" actId="20577"/>
          <ac:spMkLst>
            <pc:docMk/>
            <pc:sldMk cId="2209059832" sldId="533"/>
            <ac:spMk id="7" creationId="{DC6C7966-72A1-4C36-A88B-399197618FE2}"/>
          </ac:spMkLst>
        </pc:spChg>
        <pc:spChg chg="add mod">
          <ac:chgData name="Siniša Vuksan" userId="3af124f9-b8e7-46e3-9422-21ae1d17ac0b" providerId="ADAL" clId="{E7552B44-A0C8-490C-B223-B36916406976}" dt="2021-11-18T11:27:05.227" v="2582" actId="20577"/>
          <ac:spMkLst>
            <pc:docMk/>
            <pc:sldMk cId="2209059832" sldId="533"/>
            <ac:spMk id="8" creationId="{BC885883-72E5-425D-A8A4-19C3D581D499}"/>
          </ac:spMkLst>
        </pc:spChg>
        <pc:spChg chg="add mod">
          <ac:chgData name="Siniša Vuksan" userId="3af124f9-b8e7-46e3-9422-21ae1d17ac0b" providerId="ADAL" clId="{E7552B44-A0C8-490C-B223-B36916406976}" dt="2021-11-18T11:29:37.779" v="2614" actId="14100"/>
          <ac:spMkLst>
            <pc:docMk/>
            <pc:sldMk cId="2209059832" sldId="533"/>
            <ac:spMk id="9" creationId="{1191F6F8-48DD-4DD9-BE76-4F8CB6136489}"/>
          </ac:spMkLst>
        </pc:spChg>
        <pc:picChg chg="mod">
          <ac:chgData name="Siniša Vuksan" userId="3af124f9-b8e7-46e3-9422-21ae1d17ac0b" providerId="ADAL" clId="{E7552B44-A0C8-490C-B223-B36916406976}" dt="2021-11-18T11:24:51.972" v="2494" actId="1076"/>
          <ac:picMkLst>
            <pc:docMk/>
            <pc:sldMk cId="2209059832" sldId="533"/>
            <ac:picMk id="2" creationId="{B69E1C10-ACFD-49C4-B019-6B92ED78F85E}"/>
          </ac:picMkLst>
        </pc:picChg>
        <pc:picChg chg="mod">
          <ac:chgData name="Siniša Vuksan" userId="3af124f9-b8e7-46e3-9422-21ae1d17ac0b" providerId="ADAL" clId="{E7552B44-A0C8-490C-B223-B36916406976}" dt="2021-11-18T11:10:13.554" v="2173" actId="14826"/>
          <ac:picMkLst>
            <pc:docMk/>
            <pc:sldMk cId="2209059832" sldId="533"/>
            <ac:picMk id="4" creationId="{1B2619D9-4F98-4A11-8FFE-57C7EB1F529A}"/>
          </ac:picMkLst>
        </pc:picChg>
      </pc:sldChg>
      <pc:sldChg chg="modSp add del">
        <pc:chgData name="Siniša Vuksan" userId="3af124f9-b8e7-46e3-9422-21ae1d17ac0b" providerId="ADAL" clId="{E7552B44-A0C8-490C-B223-B36916406976}" dt="2021-11-18T11:23:37.495" v="2335" actId="2696"/>
        <pc:sldMkLst>
          <pc:docMk/>
          <pc:sldMk cId="595985425" sldId="534"/>
        </pc:sldMkLst>
        <pc:picChg chg="mod">
          <ac:chgData name="Siniša Vuksan" userId="3af124f9-b8e7-46e3-9422-21ae1d17ac0b" providerId="ADAL" clId="{E7552B44-A0C8-490C-B223-B36916406976}" dt="2021-11-18T11:10:16.987" v="2174" actId="14826"/>
          <ac:picMkLst>
            <pc:docMk/>
            <pc:sldMk cId="595985425" sldId="534"/>
            <ac:picMk id="4" creationId="{1B2619D9-4F98-4A11-8FFE-57C7EB1F529A}"/>
          </ac:picMkLst>
        </pc:picChg>
      </pc:sldChg>
      <pc:sldChg chg="addSp delSp modSp add ord delAnim modAnim">
        <pc:chgData name="Siniša Vuksan" userId="3af124f9-b8e7-46e3-9422-21ae1d17ac0b" providerId="ADAL" clId="{E7552B44-A0C8-490C-B223-B36916406976}" dt="2021-11-18T12:06:06.221" v="3126" actId="1076"/>
        <pc:sldMkLst>
          <pc:docMk/>
          <pc:sldMk cId="3551752564" sldId="534"/>
        </pc:sldMkLst>
        <pc:spChg chg="mod">
          <ac:chgData name="Siniša Vuksan" userId="3af124f9-b8e7-46e3-9422-21ae1d17ac0b" providerId="ADAL" clId="{E7552B44-A0C8-490C-B223-B36916406976}" dt="2021-11-18T11:34:49.328" v="2802" actId="14100"/>
          <ac:spMkLst>
            <pc:docMk/>
            <pc:sldMk cId="3551752564" sldId="534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0:38.890" v="2634" actId="20577"/>
          <ac:spMkLst>
            <pc:docMk/>
            <pc:sldMk cId="3551752564" sldId="534"/>
            <ac:spMk id="7" creationId="{0256D9EB-C20B-45FA-9F3D-124012366C9E}"/>
          </ac:spMkLst>
        </pc:spChg>
        <pc:spChg chg="add mod">
          <ac:chgData name="Siniša Vuksan" userId="3af124f9-b8e7-46e3-9422-21ae1d17ac0b" providerId="ADAL" clId="{E7552B44-A0C8-490C-B223-B36916406976}" dt="2021-11-18T12:06:06.221" v="3126" actId="1076"/>
          <ac:spMkLst>
            <pc:docMk/>
            <pc:sldMk cId="3551752564" sldId="534"/>
            <ac:spMk id="8" creationId="{1F8F24C9-27DB-4FB6-87B1-D305AAA967A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0" creationId="{2F5D493A-1D5A-47CD-91DA-CD5D179EF30C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1" creationId="{58069BE6-4B81-438D-900B-C21BB1B6836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2" creationId="{F10E96AA-A32F-4080-81DD-A8C57A503A0E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3" creationId="{A5CFC788-4D82-433F-B955-5C1182EAC5B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5" creationId="{985B1F0F-3EF9-495F-9ADA-5F365127805F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6" creationId="{3642C0A8-F601-4A89-93C6-E21818B5D63B}"/>
          </ac:spMkLst>
        </pc:spChg>
        <pc:spChg chg="del">
          <ac:chgData name="Siniša Vuksan" userId="3af124f9-b8e7-46e3-9422-21ae1d17ac0b" providerId="ADAL" clId="{E7552B44-A0C8-490C-B223-B36916406976}" dt="2021-11-18T11:31:02.321" v="2637" actId="478"/>
          <ac:spMkLst>
            <pc:docMk/>
            <pc:sldMk cId="3551752564" sldId="534"/>
            <ac:spMk id="17" creationId="{0F416F05-1F18-47A3-955A-F35776533FD9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8" creationId="{A5AD6C4F-2311-4B1F-BBCE-A475AD020040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19" creationId="{EBFB9998-0B26-4032-8C5A-7C0026E9F338}"/>
          </ac:spMkLst>
        </pc:spChg>
        <pc:spChg chg="del">
          <ac:chgData name="Siniša Vuksan" userId="3af124f9-b8e7-46e3-9422-21ae1d17ac0b" providerId="ADAL" clId="{E7552B44-A0C8-490C-B223-B36916406976}" dt="2021-11-18T11:30:53.490" v="2636" actId="478"/>
          <ac:spMkLst>
            <pc:docMk/>
            <pc:sldMk cId="3551752564" sldId="534"/>
            <ac:spMk id="20" creationId="{8E7E5947-9070-4DB2-899B-49D1DBE92549}"/>
          </ac:spMkLst>
        </pc:spChg>
        <pc:spChg chg="del">
          <ac:chgData name="Siniša Vuksan" userId="3af124f9-b8e7-46e3-9422-21ae1d17ac0b" providerId="ADAL" clId="{E7552B44-A0C8-490C-B223-B36916406976}" dt="2021-11-18T11:31:04.644" v="2638" actId="478"/>
          <ac:spMkLst>
            <pc:docMk/>
            <pc:sldMk cId="3551752564" sldId="534"/>
            <ac:spMk id="21" creationId="{4BD84E1C-7B49-4075-8869-2230B5618DD2}"/>
          </ac:spMkLst>
        </pc:spChg>
        <pc:picChg chg="mod">
          <ac:chgData name="Siniša Vuksan" userId="3af124f9-b8e7-46e3-9422-21ae1d17ac0b" providerId="ADAL" clId="{E7552B44-A0C8-490C-B223-B36916406976}" dt="2021-11-18T11:31:48.300" v="2644" actId="14100"/>
          <ac:picMkLst>
            <pc:docMk/>
            <pc:sldMk cId="3551752564" sldId="534"/>
            <ac:picMk id="2" creationId="{79AB126F-5218-4223-8FB3-6BD5D18FF2B3}"/>
          </ac:picMkLst>
        </pc:picChg>
        <pc:picChg chg="mod">
          <ac:chgData name="Siniša Vuksan" userId="3af124f9-b8e7-46e3-9422-21ae1d17ac0b" providerId="ADAL" clId="{E7552B44-A0C8-490C-B223-B36916406976}" dt="2021-11-18T11:31:12.674" v="2641" actId="1076"/>
          <ac:picMkLst>
            <pc:docMk/>
            <pc:sldMk cId="3551752564" sldId="534"/>
            <ac:picMk id="4" creationId="{1B2619D9-4F98-4A11-8FFE-57C7EB1F529A}"/>
          </ac:picMkLst>
        </pc:picChg>
      </pc:sldChg>
      <pc:sldChg chg="modSp add ord modAnim">
        <pc:chgData name="Siniša Vuksan" userId="3af124f9-b8e7-46e3-9422-21ae1d17ac0b" providerId="ADAL" clId="{E7552B44-A0C8-490C-B223-B36916406976}" dt="2021-11-18T11:37:27.931" v="2832"/>
        <pc:sldMkLst>
          <pc:docMk/>
          <pc:sldMk cId="4160902316" sldId="535"/>
        </pc:sldMkLst>
        <pc:spChg chg="mod">
          <ac:chgData name="Siniša Vuksan" userId="3af124f9-b8e7-46e3-9422-21ae1d17ac0b" providerId="ADAL" clId="{E7552B44-A0C8-490C-B223-B36916406976}" dt="2021-11-18T11:37:23.038" v="2831" actId="20577"/>
          <ac:spMkLst>
            <pc:docMk/>
            <pc:sldMk cId="4160902316" sldId="535"/>
            <ac:spMk id="18" creationId="{8619A0A9-4971-4637-BA0B-39A4F5D24D27}"/>
          </ac:spMkLst>
        </pc:spChg>
      </pc:sldChg>
      <pc:sldChg chg="addSp delSp modSp add delAnim modAnim">
        <pc:chgData name="Siniša Vuksan" userId="3af124f9-b8e7-46e3-9422-21ae1d17ac0b" providerId="ADAL" clId="{E7552B44-A0C8-490C-B223-B36916406976}" dt="2021-11-18T12:05:59.570" v="3124" actId="21"/>
        <pc:sldMkLst>
          <pc:docMk/>
          <pc:sldMk cId="1730969879" sldId="536"/>
        </pc:sldMkLst>
        <pc:spChg chg="mod">
          <ac:chgData name="Siniša Vuksan" userId="3af124f9-b8e7-46e3-9422-21ae1d17ac0b" providerId="ADAL" clId="{E7552B44-A0C8-490C-B223-B36916406976}" dt="2021-11-18T11:41:10.940" v="3097" actId="1076"/>
          <ac:spMkLst>
            <pc:docMk/>
            <pc:sldMk cId="1730969879" sldId="536"/>
            <ac:spMk id="6" creationId="{010AB125-9086-4261-98B4-FC5A0801347C}"/>
          </ac:spMkLst>
        </pc:spChg>
        <pc:spChg chg="mod">
          <ac:chgData name="Siniša Vuksan" userId="3af124f9-b8e7-46e3-9422-21ae1d17ac0b" providerId="ADAL" clId="{E7552B44-A0C8-490C-B223-B36916406976}" dt="2021-11-18T11:38:20.717" v="2848" actId="20577"/>
          <ac:spMkLst>
            <pc:docMk/>
            <pc:sldMk cId="1730969879" sldId="536"/>
            <ac:spMk id="7" creationId="{0256D9EB-C20B-45FA-9F3D-124012366C9E}"/>
          </ac:spMkLst>
        </pc:spChg>
        <pc:spChg chg="del">
          <ac:chgData name="Siniša Vuksan" userId="3af124f9-b8e7-46e3-9422-21ae1d17ac0b" providerId="ADAL" clId="{E7552B44-A0C8-490C-B223-B36916406976}" dt="2021-11-18T11:38:27.315" v="2851" actId="478"/>
          <ac:spMkLst>
            <pc:docMk/>
            <pc:sldMk cId="1730969879" sldId="536"/>
            <ac:spMk id="9" creationId="{8F06FBBD-94EE-44A7-B2B6-47CA03C17815}"/>
          </ac:spMkLst>
        </pc:spChg>
        <pc:spChg chg="add del mod">
          <ac:chgData name="Siniša Vuksan" userId="3af124f9-b8e7-46e3-9422-21ae1d17ac0b" providerId="ADAL" clId="{E7552B44-A0C8-490C-B223-B36916406976}" dt="2021-11-18T12:05:59.570" v="3124" actId="21"/>
          <ac:spMkLst>
            <pc:docMk/>
            <pc:sldMk cId="1730969879" sldId="536"/>
            <ac:spMk id="13" creationId="{02D746F0-4DF9-44FB-97AF-A9D35FB7EB44}"/>
          </ac:spMkLst>
        </pc:spChg>
        <pc:picChg chg="mod">
          <ac:chgData name="Siniša Vuksan" userId="3af124f9-b8e7-46e3-9422-21ae1d17ac0b" providerId="ADAL" clId="{E7552B44-A0C8-490C-B223-B36916406976}" dt="2021-11-18T11:39:24.825" v="2857" actId="1076"/>
          <ac:picMkLst>
            <pc:docMk/>
            <pc:sldMk cId="1730969879" sldId="536"/>
            <ac:picMk id="2" creationId="{79AB126F-5218-4223-8FB3-6BD5D18FF2B3}"/>
          </ac:picMkLst>
        </pc:picChg>
        <pc:picChg chg="del">
          <ac:chgData name="Siniša Vuksan" userId="3af124f9-b8e7-46e3-9422-21ae1d17ac0b" providerId="ADAL" clId="{E7552B44-A0C8-490C-B223-B36916406976}" dt="2021-11-18T11:38:23.082" v="2849" actId="478"/>
          <ac:picMkLst>
            <pc:docMk/>
            <pc:sldMk cId="1730969879" sldId="536"/>
            <ac:picMk id="3" creationId="{B0DF5729-9840-4F87-9AA1-F623E125EF44}"/>
          </ac:picMkLst>
        </pc:picChg>
        <pc:picChg chg="mod">
          <ac:chgData name="Siniša Vuksan" userId="3af124f9-b8e7-46e3-9422-21ae1d17ac0b" providerId="ADAL" clId="{E7552B44-A0C8-490C-B223-B36916406976}" dt="2021-11-18T11:38:56.675" v="2853" actId="14100"/>
          <ac:picMkLst>
            <pc:docMk/>
            <pc:sldMk cId="1730969879" sldId="536"/>
            <ac:picMk id="4" creationId="{1B2619D9-4F98-4A11-8FFE-57C7EB1F529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0" creationId="{CC280582-00B2-4D81-9287-DEAF59574F5F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1" creationId="{E8F14D81-5F26-434E-AEB9-97FD6A7B092A}"/>
          </ac:picMkLst>
        </pc:picChg>
        <pc:picChg chg="del">
          <ac:chgData name="Siniša Vuksan" userId="3af124f9-b8e7-46e3-9422-21ae1d17ac0b" providerId="ADAL" clId="{E7552B44-A0C8-490C-B223-B36916406976}" dt="2021-11-18T11:38:25.716" v="2850" actId="478"/>
          <ac:picMkLst>
            <pc:docMk/>
            <pc:sldMk cId="1730969879" sldId="536"/>
            <ac:picMk id="12" creationId="{60EB87F7-20DB-40EC-AD22-1D7661167C5A}"/>
          </ac:picMkLst>
        </pc:picChg>
      </pc:sldChg>
      <pc:sldChg chg="addSp delSp modSp new add del">
        <pc:chgData name="Siniša Vuksan" userId="3af124f9-b8e7-46e3-9422-21ae1d17ac0b" providerId="ADAL" clId="{E7552B44-A0C8-490C-B223-B36916406976}" dt="2021-11-18T11:43:15.666" v="3106" actId="2696"/>
        <pc:sldMkLst>
          <pc:docMk/>
          <pc:sldMk cId="2299810228" sldId="537"/>
        </pc:sldMkLst>
        <pc:spChg chg="del">
          <ac:chgData name="Siniša Vuksan" userId="3af124f9-b8e7-46e3-9422-21ae1d17ac0b" providerId="ADAL" clId="{E7552B44-A0C8-490C-B223-B36916406976}" dt="2021-11-18T11:42:52.941" v="3100" actId="478"/>
          <ac:spMkLst>
            <pc:docMk/>
            <pc:sldMk cId="2299810228" sldId="537"/>
            <ac:spMk id="2" creationId="{ACE4F1E5-516E-44B0-953B-C1B672D67E66}"/>
          </ac:spMkLst>
        </pc:spChg>
        <pc:spChg chg="del">
          <ac:chgData name="Siniša Vuksan" userId="3af124f9-b8e7-46e3-9422-21ae1d17ac0b" providerId="ADAL" clId="{E7552B44-A0C8-490C-B223-B36916406976}" dt="2021-11-18T11:42:54.695" v="3101" actId="478"/>
          <ac:spMkLst>
            <pc:docMk/>
            <pc:sldMk cId="2299810228" sldId="537"/>
            <ac:spMk id="3" creationId="{B54D0438-7D09-477D-BA55-68C8913FEA84}"/>
          </ac:spMkLst>
        </pc:spChg>
        <pc:spChg chg="add mod">
          <ac:chgData name="Siniša Vuksan" userId="3af124f9-b8e7-46e3-9422-21ae1d17ac0b" providerId="ADAL" clId="{E7552B44-A0C8-490C-B223-B36916406976}" dt="2021-11-18T11:43:09.427" v="3105" actId="120"/>
          <ac:spMkLst>
            <pc:docMk/>
            <pc:sldMk cId="2299810228" sldId="537"/>
            <ac:spMk id="4" creationId="{42825DE5-21E0-4DE7-A1AE-4193473FAB41}"/>
          </ac:spMkLst>
        </pc:spChg>
      </pc:sldChg>
    </pc:docChg>
  </pc:docChgLst>
  <pc:docChgLst>
    <pc:chgData name="Siniša Vuksan" userId="3af124f9-b8e7-46e3-9422-21ae1d17ac0b" providerId="ADAL" clId="{75C38629-AA9E-445E-91CB-4B4BA3A2BEB7}"/>
    <pc:docChg chg="undo custSel addSld delSld modSld sldOrd">
      <pc:chgData name="Siniša Vuksan" userId="3af124f9-b8e7-46e3-9422-21ae1d17ac0b" providerId="ADAL" clId="{75C38629-AA9E-445E-91CB-4B4BA3A2BEB7}" dt="2021-09-24T06:15:57.779" v="2815" actId="20577"/>
      <pc:docMkLst>
        <pc:docMk/>
      </pc:docMkLst>
      <pc:sldChg chg="modSp">
        <pc:chgData name="Siniša Vuksan" userId="3af124f9-b8e7-46e3-9422-21ae1d17ac0b" providerId="ADAL" clId="{75C38629-AA9E-445E-91CB-4B4BA3A2BEB7}" dt="2021-09-22T07:40:04.309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5C38629-AA9E-445E-91CB-4B4BA3A2BEB7}" dt="2021-09-22T07:40:04.309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75C38629-AA9E-445E-91CB-4B4BA3A2BEB7}" dt="2021-09-22T07:39:32.272" v="3" actId="14100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75C38629-AA9E-445E-91CB-4B4BA3A2BEB7}" dt="2021-09-22T07:39:50.620" v="6" actId="1076"/>
          <ac:picMkLst>
            <pc:docMk/>
            <pc:sldMk cId="1473559465" sldId="256"/>
            <ac:picMk id="4" creationId="{BBF4E359-F972-4AC7-A8E6-4578E918FA28}"/>
          </ac:picMkLst>
        </pc:picChg>
      </pc:sldChg>
      <pc:sldChg chg="modSp add del">
        <pc:chgData name="Siniša Vuksan" userId="3af124f9-b8e7-46e3-9422-21ae1d17ac0b" providerId="ADAL" clId="{75C38629-AA9E-445E-91CB-4B4BA3A2BEB7}" dt="2021-09-23T07:41:54.916" v="160" actId="1076"/>
        <pc:sldMkLst>
          <pc:docMk/>
          <pc:sldMk cId="2122178903" sldId="288"/>
        </pc:sldMkLst>
        <pc:spChg chg="mod">
          <ac:chgData name="Siniša Vuksan" userId="3af124f9-b8e7-46e3-9422-21ae1d17ac0b" providerId="ADAL" clId="{75C38629-AA9E-445E-91CB-4B4BA3A2BEB7}" dt="2021-09-23T07:41:03.554" v="155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1:54.916" v="160" actId="107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75C38629-AA9E-445E-91CB-4B4BA3A2BEB7}" dt="2021-09-23T07:41:53.249" v="159" actId="107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add del">
        <pc:chgData name="Siniša Vuksan" userId="3af124f9-b8e7-46e3-9422-21ae1d17ac0b" providerId="ADAL" clId="{75C38629-AA9E-445E-91CB-4B4BA3A2BEB7}" dt="2021-09-23T07:45:14.601" v="466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75C38629-AA9E-445E-91CB-4B4BA3A2BEB7}" dt="2021-09-23T07:45:14.601" v="466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75C38629-AA9E-445E-91CB-4B4BA3A2BEB7}" dt="2021-09-23T07:44:17.107" v="435" actId="14100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75C38629-AA9E-445E-91CB-4B4BA3A2BEB7}" dt="2021-09-23T07:42:03.502" v="163" actId="1076"/>
          <ac:picMkLst>
            <pc:docMk/>
            <pc:sldMk cId="1167673325" sldId="300"/>
            <ac:picMk id="7" creationId="{40106C37-8279-4C0B-A4A6-4051FF501A0A}"/>
          </ac:picMkLst>
        </pc:picChg>
      </pc:sldChg>
    </pc:docChg>
  </pc:docChgLst>
  <pc:docChgLst>
    <pc:chgData name="Siniša Vuksan" userId="3af124f9-b8e7-46e3-9422-21ae1d17ac0b" providerId="ADAL" clId="{2B4015B6-79EA-4A60-AE7D-A92E23F0F3B8}"/>
    <pc:docChg chg="undo custSel addSld delSld modSld sldOrd">
      <pc:chgData name="Siniša Vuksan" userId="3af124f9-b8e7-46e3-9422-21ae1d17ac0b" providerId="ADAL" clId="{2B4015B6-79EA-4A60-AE7D-A92E23F0F3B8}" dt="2021-10-22T08:33:14.533" v="1528"/>
      <pc:docMkLst>
        <pc:docMk/>
      </pc:docMkLst>
    </pc:docChg>
  </pc:docChgLst>
  <pc:docChgLst>
    <pc:chgData name="Siniša Vuksan" userId="3af124f9-b8e7-46e3-9422-21ae1d17ac0b" providerId="ADAL" clId="{9757935C-A355-4974-848C-2660B515641D}"/>
    <pc:docChg chg="undo custSel addSld delSld modSld sldOrd">
      <pc:chgData name="Siniša Vuksan" userId="3af124f9-b8e7-46e3-9422-21ae1d17ac0b" providerId="ADAL" clId="{9757935C-A355-4974-848C-2660B515641D}" dt="2021-10-21T11:50:13.843" v="2782" actId="2696"/>
      <pc:docMkLst>
        <pc:docMk/>
      </pc:docMkLst>
      <pc:sldChg chg="modSp">
        <pc:chgData name="Siniša Vuksan" userId="3af124f9-b8e7-46e3-9422-21ae1d17ac0b" providerId="ADAL" clId="{9757935C-A355-4974-848C-2660B515641D}" dt="2021-10-19T13:05:38.172" v="26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9757935C-A355-4974-848C-2660B515641D}" dt="2021-10-19T13:05:00.772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9757935C-A355-4974-848C-2660B515641D}" dt="2021-10-19T13:05:38.172" v="26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">
        <pc:chgData name="Siniša Vuksan" userId="3af124f9-b8e7-46e3-9422-21ae1d17ac0b" providerId="ADAL" clId="{9757935C-A355-4974-848C-2660B515641D}" dt="2021-10-19T13:09:23.900" v="63" actId="1037"/>
        <pc:sldMkLst>
          <pc:docMk/>
          <pc:sldMk cId="2122178903" sldId="288"/>
        </pc:sldMkLst>
        <pc:spChg chg="mod">
          <ac:chgData name="Siniša Vuksan" userId="3af124f9-b8e7-46e3-9422-21ae1d17ac0b" providerId="ADAL" clId="{9757935C-A355-4974-848C-2660B515641D}" dt="2021-10-19T13:06:27.308" v="60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7:03.333" v="61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9757935C-A355-4974-848C-2660B515641D}" dt="2021-10-19T13:09:23.900" v="63" actId="1037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">
        <pc:chgData name="Siniša Vuksan" userId="3af124f9-b8e7-46e3-9422-21ae1d17ac0b" providerId="ADAL" clId="{9757935C-A355-4974-848C-2660B515641D}" dt="2021-10-19T13:20:10.442" v="491" actId="14100"/>
        <pc:sldMkLst>
          <pc:docMk/>
          <pc:sldMk cId="1167673325" sldId="300"/>
        </pc:sldMkLst>
        <pc:spChg chg="mod">
          <ac:chgData name="Siniša Vuksan" userId="3af124f9-b8e7-46e3-9422-21ae1d17ac0b" providerId="ADAL" clId="{9757935C-A355-4974-848C-2660B515641D}" dt="2021-10-19T13:20:10.442" v="491" actId="14100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9757935C-A355-4974-848C-2660B515641D}" dt="2021-10-19T13:09:35.774" v="67" actId="14826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9757935C-A355-4974-848C-2660B515641D}" dt="2021-10-19T13:09:29.231" v="65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addSp modSp add ord modAnim">
        <pc:chgData name="Siniša Vuksan" userId="3af124f9-b8e7-46e3-9422-21ae1d17ac0b" providerId="ADAL" clId="{9757935C-A355-4974-848C-2660B515641D}" dt="2021-10-20T13:34:51.019" v="1743" actId="1036"/>
        <pc:sldMkLst>
          <pc:docMk/>
          <pc:sldMk cId="200756692" sldId="511"/>
        </pc:sldMkLst>
        <pc:spChg chg="mod">
          <ac:chgData name="Siniša Vuksan" userId="3af124f9-b8e7-46e3-9422-21ae1d17ac0b" providerId="ADAL" clId="{9757935C-A355-4974-848C-2660B515641D}" dt="2021-10-20T13:17:05.350" v="1202" actId="14100"/>
          <ac:spMkLst>
            <pc:docMk/>
            <pc:sldMk cId="200756692" sldId="511"/>
            <ac:spMk id="6" creationId="{010AB125-9086-4261-98B4-FC5A0801347C}"/>
          </ac:spMkLst>
        </pc:spChg>
        <pc:spChg chg="mod">
          <ac:chgData name="Siniša Vuksan" userId="3af124f9-b8e7-46e3-9422-21ae1d17ac0b" providerId="ADAL" clId="{9757935C-A355-4974-848C-2660B515641D}" dt="2021-10-20T12:22:18.882" v="727" actId="14100"/>
          <ac:spMkLst>
            <pc:docMk/>
            <pc:sldMk cId="200756692" sldId="511"/>
            <ac:spMk id="7" creationId="{0256D9EB-C20B-45FA-9F3D-124012366C9E}"/>
          </ac:spMkLst>
        </pc:spChg>
        <pc:spChg chg="mod">
          <ac:chgData name="Siniša Vuksan" userId="3af124f9-b8e7-46e3-9422-21ae1d17ac0b" providerId="ADAL" clId="{9757935C-A355-4974-848C-2660B515641D}" dt="2021-10-20T13:09:27.083" v="923" actId="20577"/>
          <ac:spMkLst>
            <pc:docMk/>
            <pc:sldMk cId="200756692" sldId="511"/>
            <ac:spMk id="8" creationId="{A3B0F949-2805-4B8E-932B-15CB682A16FE}"/>
          </ac:spMkLst>
        </pc:spChg>
        <pc:spChg chg="mod">
          <ac:chgData name="Siniša Vuksan" userId="3af124f9-b8e7-46e3-9422-21ae1d17ac0b" providerId="ADAL" clId="{9757935C-A355-4974-848C-2660B515641D}" dt="2021-10-20T12:13:41.716" v="569" actId="20577"/>
          <ac:spMkLst>
            <pc:docMk/>
            <pc:sldMk cId="200756692" sldId="511"/>
            <ac:spMk id="9" creationId="{188D7D51-9D4C-40C4-848F-2F1A7CB953E2}"/>
          </ac:spMkLst>
        </pc:spChg>
        <pc:spChg chg="mod">
          <ac:chgData name="Siniša Vuksan" userId="3af124f9-b8e7-46e3-9422-21ae1d17ac0b" providerId="ADAL" clId="{9757935C-A355-4974-848C-2660B515641D}" dt="2021-10-20T12:13:14.140" v="538" actId="20577"/>
          <ac:spMkLst>
            <pc:docMk/>
            <pc:sldMk cId="200756692" sldId="511"/>
            <ac:spMk id="10" creationId="{4B2349A6-8903-43C1-9216-2DE1B381E62F}"/>
          </ac:spMkLst>
        </pc:spChg>
        <pc:spChg chg="add mod">
          <ac:chgData name="Siniša Vuksan" userId="3af124f9-b8e7-46e3-9422-21ae1d17ac0b" providerId="ADAL" clId="{9757935C-A355-4974-848C-2660B515641D}" dt="2021-10-20T12:25:13.146" v="817" actId="1035"/>
          <ac:spMkLst>
            <pc:docMk/>
            <pc:sldMk cId="200756692" sldId="511"/>
            <ac:spMk id="11" creationId="{85FE9B36-A468-4488-B977-6D70F45785B4}"/>
          </ac:spMkLst>
        </pc:spChg>
        <pc:spChg chg="add mod">
          <ac:chgData name="Siniša Vuksan" userId="3af124f9-b8e7-46e3-9422-21ae1d17ac0b" providerId="ADAL" clId="{9757935C-A355-4974-848C-2660B515641D}" dt="2021-10-20T12:25:26.885" v="835" actId="1036"/>
          <ac:spMkLst>
            <pc:docMk/>
            <pc:sldMk cId="200756692" sldId="511"/>
            <ac:spMk id="12" creationId="{B186FFAF-2FF5-4AB7-A0BB-E746881012EE}"/>
          </ac:spMkLst>
        </pc:spChg>
        <pc:spChg chg="add mod">
          <ac:chgData name="Siniša Vuksan" userId="3af124f9-b8e7-46e3-9422-21ae1d17ac0b" providerId="ADAL" clId="{9757935C-A355-4974-848C-2660B515641D}" dt="2021-10-20T12:25:40.269" v="848" actId="1038"/>
          <ac:spMkLst>
            <pc:docMk/>
            <pc:sldMk cId="200756692" sldId="511"/>
            <ac:spMk id="13" creationId="{D604060E-4172-4047-8FD9-1F0484B7AA13}"/>
          </ac:spMkLst>
        </pc:spChg>
        <pc:spChg chg="add mod">
          <ac:chgData name="Siniša Vuksan" userId="3af124f9-b8e7-46e3-9422-21ae1d17ac0b" providerId="ADAL" clId="{9757935C-A355-4974-848C-2660B515641D}" dt="2021-10-20T12:25:54.928" v="866" actId="1035"/>
          <ac:spMkLst>
            <pc:docMk/>
            <pc:sldMk cId="200756692" sldId="511"/>
            <ac:spMk id="14" creationId="{53F877E9-F82D-40B9-8EDA-E628D1538B86}"/>
          </ac:spMkLst>
        </pc:spChg>
        <pc:spChg chg="add mod">
          <ac:chgData name="Siniša Vuksan" userId="3af124f9-b8e7-46e3-9422-21ae1d17ac0b" providerId="ADAL" clId="{9757935C-A355-4974-848C-2660B515641D}" dt="2021-10-20T12:26:15.018" v="883" actId="1037"/>
          <ac:spMkLst>
            <pc:docMk/>
            <pc:sldMk cId="200756692" sldId="511"/>
            <ac:spMk id="15" creationId="{E51C6792-0226-412F-88CE-A59828B94F52}"/>
          </ac:spMkLst>
        </pc:spChg>
        <pc:spChg chg="add mod">
          <ac:chgData name="Siniša Vuksan" userId="3af124f9-b8e7-46e3-9422-21ae1d17ac0b" providerId="ADAL" clId="{9757935C-A355-4974-848C-2660B515641D}" dt="2021-10-20T13:10:19.138" v="954" actId="1036"/>
          <ac:spMkLst>
            <pc:docMk/>
            <pc:sldMk cId="200756692" sldId="511"/>
            <ac:spMk id="16" creationId="{F709EA89-83BD-4934-AEE2-372836A6C090}"/>
          </ac:spMkLst>
        </pc:spChg>
        <pc:spChg chg="add mod">
          <ac:chgData name="Siniša Vuksan" userId="3af124f9-b8e7-46e3-9422-21ae1d17ac0b" providerId="ADAL" clId="{9757935C-A355-4974-848C-2660B515641D}" dt="2021-10-20T13:10:38.625" v="964" actId="1036"/>
          <ac:spMkLst>
            <pc:docMk/>
            <pc:sldMk cId="200756692" sldId="511"/>
            <ac:spMk id="17" creationId="{0FDF1FD7-B3AB-4325-9C05-192BC6B7280A}"/>
          </ac:spMkLst>
        </pc:spChg>
        <pc:spChg chg="add mod">
          <ac:chgData name="Siniša Vuksan" userId="3af124f9-b8e7-46e3-9422-21ae1d17ac0b" providerId="ADAL" clId="{9757935C-A355-4974-848C-2660B515641D}" dt="2021-10-20T13:10:52.964" v="970" actId="1076"/>
          <ac:spMkLst>
            <pc:docMk/>
            <pc:sldMk cId="200756692" sldId="511"/>
            <ac:spMk id="18" creationId="{BF57868B-FC94-4A7E-AEC6-9AFA975A34AD}"/>
          </ac:spMkLst>
        </pc:spChg>
        <pc:spChg chg="add mod">
          <ac:chgData name="Siniša Vuksan" userId="3af124f9-b8e7-46e3-9422-21ae1d17ac0b" providerId="ADAL" clId="{9757935C-A355-4974-848C-2660B515641D}" dt="2021-10-20T13:11:04.595" v="977" actId="1036"/>
          <ac:spMkLst>
            <pc:docMk/>
            <pc:sldMk cId="200756692" sldId="511"/>
            <ac:spMk id="19" creationId="{3EC2E1F5-56C0-42B2-B90D-8CDF9CA34A24}"/>
          </ac:spMkLst>
        </pc:spChg>
        <pc:spChg chg="add mod">
          <ac:chgData name="Siniša Vuksan" userId="3af124f9-b8e7-46e3-9422-21ae1d17ac0b" providerId="ADAL" clId="{9757935C-A355-4974-848C-2660B515641D}" dt="2021-10-20T13:11:26.942" v="983" actId="1035"/>
          <ac:spMkLst>
            <pc:docMk/>
            <pc:sldMk cId="200756692" sldId="511"/>
            <ac:spMk id="20" creationId="{E2828889-C40D-4E46-B90D-1795375C5EDB}"/>
          </ac:spMkLst>
        </pc:spChg>
        <pc:spChg chg="add mod">
          <ac:chgData name="Siniša Vuksan" userId="3af124f9-b8e7-46e3-9422-21ae1d17ac0b" providerId="ADAL" clId="{9757935C-A355-4974-848C-2660B515641D}" dt="2021-10-20T13:11:48.442" v="991" actId="1038"/>
          <ac:spMkLst>
            <pc:docMk/>
            <pc:sldMk cId="200756692" sldId="511"/>
            <ac:spMk id="21" creationId="{AC0C774B-65B2-4D60-9090-CBD8D63FE059}"/>
          </ac:spMkLst>
        </pc:spChg>
        <pc:spChg chg="add mod">
          <ac:chgData name="Siniša Vuksan" userId="3af124f9-b8e7-46e3-9422-21ae1d17ac0b" providerId="ADAL" clId="{9757935C-A355-4974-848C-2660B515641D}" dt="2021-10-20T13:12:00.794" v="995" actId="1076"/>
          <ac:spMkLst>
            <pc:docMk/>
            <pc:sldMk cId="200756692" sldId="511"/>
            <ac:spMk id="22" creationId="{A431FA76-3D0C-4339-9B99-D31E22A6CB67}"/>
          </ac:spMkLst>
        </pc:spChg>
        <pc:spChg chg="add mod">
          <ac:chgData name="Siniša Vuksan" userId="3af124f9-b8e7-46e3-9422-21ae1d17ac0b" providerId="ADAL" clId="{9757935C-A355-4974-848C-2660B515641D}" dt="2021-10-20T13:12:12.381" v="1002" actId="1036"/>
          <ac:spMkLst>
            <pc:docMk/>
            <pc:sldMk cId="200756692" sldId="511"/>
            <ac:spMk id="23" creationId="{F1CA20F4-317B-491C-BE8A-AB925F05AB8E}"/>
          </ac:spMkLst>
        </pc:spChg>
        <pc:spChg chg="add mod">
          <ac:chgData name="Siniša Vuksan" userId="3af124f9-b8e7-46e3-9422-21ae1d17ac0b" providerId="ADAL" clId="{9757935C-A355-4974-848C-2660B515641D}" dt="2021-10-20T13:13:16.768" v="1010" actId="1036"/>
          <ac:spMkLst>
            <pc:docMk/>
            <pc:sldMk cId="200756692" sldId="511"/>
            <ac:spMk id="24" creationId="{D87C6223-173B-4B4C-B588-83D3ED4411B3}"/>
          </ac:spMkLst>
        </pc:spChg>
        <pc:spChg chg="add mod">
          <ac:chgData name="Siniša Vuksan" userId="3af124f9-b8e7-46e3-9422-21ae1d17ac0b" providerId="ADAL" clId="{9757935C-A355-4974-848C-2660B515641D}" dt="2021-10-20T13:13:31.196" v="1015" actId="1035"/>
          <ac:spMkLst>
            <pc:docMk/>
            <pc:sldMk cId="200756692" sldId="511"/>
            <ac:spMk id="25" creationId="{8684BD7E-730B-48BD-AC7C-3988A765D691}"/>
          </ac:spMkLst>
        </pc:spChg>
        <pc:spChg chg="add mod">
          <ac:chgData name="Siniša Vuksan" userId="3af124f9-b8e7-46e3-9422-21ae1d17ac0b" providerId="ADAL" clId="{9757935C-A355-4974-848C-2660B515641D}" dt="2021-10-20T13:34:51.019" v="1743" actId="1036"/>
          <ac:spMkLst>
            <pc:docMk/>
            <pc:sldMk cId="200756692" sldId="511"/>
            <ac:spMk id="26" creationId="{8F0AB279-929B-4CED-9476-673939D58ED5}"/>
          </ac:spMkLst>
        </pc:spChg>
        <pc:picChg chg="mod">
          <ac:chgData name="Siniša Vuksan" userId="3af124f9-b8e7-46e3-9422-21ae1d17ac0b" providerId="ADAL" clId="{9757935C-A355-4974-848C-2660B515641D}" dt="2021-10-20T13:18:57.474" v="1238" actId="1076"/>
          <ac:picMkLst>
            <pc:docMk/>
            <pc:sldMk cId="200756692" sldId="511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9757935C-A355-4974-848C-2660B515641D}" dt="2021-10-20T13:17:23.517" v="1209" actId="14100"/>
          <ac:picMkLst>
            <pc:docMk/>
            <pc:sldMk cId="200756692" sldId="511"/>
            <ac:picMk id="3" creationId="{A572FB5E-57EC-45CA-B012-1271E7F2A910}"/>
          </ac:picMkLst>
        </pc:picChg>
        <pc:picChg chg="mod">
          <ac:chgData name="Siniša Vuksan" userId="3af124f9-b8e7-46e3-9422-21ae1d17ac0b" providerId="ADAL" clId="{9757935C-A355-4974-848C-2660B515641D}" dt="2021-10-20T13:18:52.204" v="1237" actId="1076"/>
          <ac:picMkLst>
            <pc:docMk/>
            <pc:sldMk cId="200756692" sldId="51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20594227-883E-40E5-9F47-5A816EE7CA21}"/>
    <pc:docChg chg="undo custSel addSld delSld modSld sldOrd">
      <pc:chgData name="Siniša Vuksan" userId="3af124f9-b8e7-46e3-9422-21ae1d17ac0b" providerId="ADAL" clId="{20594227-883E-40E5-9F47-5A816EE7CA21}" dt="2022-02-22T12:48:01.296" v="3369" actId="20577"/>
      <pc:docMkLst>
        <pc:docMk/>
      </pc:docMkLst>
      <pc:sldChg chg="modSp mod">
        <pc:chgData name="Siniša Vuksan" userId="3af124f9-b8e7-46e3-9422-21ae1d17ac0b" providerId="ADAL" clId="{20594227-883E-40E5-9F47-5A816EE7CA21}" dt="2022-02-21T13:09:09.385" v="68" actId="1036"/>
        <pc:sldMkLst>
          <pc:docMk/>
          <pc:sldMk cId="1473559465" sldId="256"/>
        </pc:sldMkLst>
        <pc:spChg chg="mod">
          <ac:chgData name="Siniša Vuksan" userId="3af124f9-b8e7-46e3-9422-21ae1d17ac0b" providerId="ADAL" clId="{20594227-883E-40E5-9F47-5A816EE7CA21}" dt="2022-02-21T13:09:09.385" v="68" actId="1036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20594227-883E-40E5-9F47-5A816EE7CA21}" dt="2022-02-21T13:09:01.850" v="60" actId="1035"/>
          <ac:spMkLst>
            <pc:docMk/>
            <pc:sldMk cId="1473559465" sldId="256"/>
            <ac:spMk id="3" creationId="{1DEA2198-4687-4966-8D99-48F3FDF0BDE4}"/>
          </ac:spMkLst>
        </pc:spChg>
      </pc:sldChg>
      <pc:sldChg chg="modSp mod">
        <pc:chgData name="Siniša Vuksan" userId="3af124f9-b8e7-46e3-9422-21ae1d17ac0b" providerId="ADAL" clId="{20594227-883E-40E5-9F47-5A816EE7CA21}" dt="2022-02-21T13:13:30.159" v="107" actId="14826"/>
        <pc:sldMkLst>
          <pc:docMk/>
          <pc:sldMk cId="2122178903" sldId="288"/>
        </pc:sldMkLst>
        <pc:spChg chg="mod">
          <ac:chgData name="Siniša Vuksan" userId="3af124f9-b8e7-46e3-9422-21ae1d17ac0b" providerId="ADAL" clId="{20594227-883E-40E5-9F47-5A816EE7CA21}" dt="2022-02-21T13:13:04.683" v="106" actId="20577"/>
          <ac:spMkLst>
            <pc:docMk/>
            <pc:sldMk cId="2122178903" sldId="288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2:21.174" v="69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1T13:13:30.159" v="107" actId="14826"/>
          <ac:picMkLst>
            <pc:docMk/>
            <pc:sldMk cId="2122178903" sldId="288"/>
            <ac:picMk id="7" creationId="{40106C37-8279-4C0B-A4A6-4051FF501A0A}"/>
          </ac:picMkLst>
        </pc:picChg>
      </pc:sldChg>
      <pc:sldChg chg="modSp mod">
        <pc:chgData name="Siniša Vuksan" userId="3af124f9-b8e7-46e3-9422-21ae1d17ac0b" providerId="ADAL" clId="{20594227-883E-40E5-9F47-5A816EE7CA21}" dt="2022-02-21T13:19:11.399" v="500" actId="20577"/>
        <pc:sldMkLst>
          <pc:docMk/>
          <pc:sldMk cId="1167673325" sldId="300"/>
        </pc:sldMkLst>
        <pc:spChg chg="mod">
          <ac:chgData name="Siniša Vuksan" userId="3af124f9-b8e7-46e3-9422-21ae1d17ac0b" providerId="ADAL" clId="{20594227-883E-40E5-9F47-5A816EE7CA21}" dt="2022-02-21T13:19:11.399" v="500" actId="20577"/>
          <ac:spMkLst>
            <pc:docMk/>
            <pc:sldMk cId="1167673325" sldId="300"/>
            <ac:spMk id="6" creationId="{FFE14C9D-F79A-42C0-87D5-7951E53F2573}"/>
          </ac:spMkLst>
        </pc:spChg>
        <pc:picChg chg="mod">
          <ac:chgData name="Siniša Vuksan" userId="3af124f9-b8e7-46e3-9422-21ae1d17ac0b" providerId="ADAL" clId="{20594227-883E-40E5-9F47-5A816EE7CA21}" dt="2022-02-21T13:13:45.798" v="114" actId="1038"/>
          <ac:picMkLst>
            <pc:docMk/>
            <pc:sldMk cId="1167673325" sldId="300"/>
            <ac:picMk id="5" creationId="{E24C9881-BB40-4A55-843E-41EADF141365}"/>
          </ac:picMkLst>
        </pc:picChg>
        <pc:picChg chg="mod">
          <ac:chgData name="Siniša Vuksan" userId="3af124f9-b8e7-46e3-9422-21ae1d17ac0b" providerId="ADAL" clId="{20594227-883E-40E5-9F47-5A816EE7CA21}" dt="2022-02-21T13:13:37.436" v="109" actId="14826"/>
          <ac:picMkLst>
            <pc:docMk/>
            <pc:sldMk cId="1167673325" sldId="300"/>
            <ac:picMk id="7" creationId="{40106C37-8279-4C0B-A4A6-4051FF501A0A}"/>
          </ac:picMkLst>
        </pc:picChg>
      </pc:sldChg>
      <pc:sldChg chg="modSp del mod">
        <pc:chgData name="Siniša Vuksan" userId="3af124f9-b8e7-46e3-9422-21ae1d17ac0b" providerId="ADAL" clId="{20594227-883E-40E5-9F47-5A816EE7CA21}" dt="2022-02-22T12:42:03.398" v="3315" actId="47"/>
        <pc:sldMkLst>
          <pc:docMk/>
          <pc:sldMk cId="2762813729" sldId="526"/>
        </pc:sldMkLst>
        <pc:picChg chg="mod">
          <ac:chgData name="Siniša Vuksan" userId="3af124f9-b8e7-46e3-9422-21ae1d17ac0b" providerId="ADAL" clId="{20594227-883E-40E5-9F47-5A816EE7CA21}" dt="2022-02-22T11:06:46.977" v="1977" actId="1076"/>
          <ac:picMkLst>
            <pc:docMk/>
            <pc:sldMk cId="2762813729" sldId="52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6.405" v="3322" actId="47"/>
        <pc:sldMkLst>
          <pc:docMk/>
          <pc:sldMk cId="1580591475" sldId="600"/>
        </pc:sldMkLst>
      </pc:sldChg>
      <pc:sldChg chg="del">
        <pc:chgData name="Siniša Vuksan" userId="3af124f9-b8e7-46e3-9422-21ae1d17ac0b" providerId="ADAL" clId="{20594227-883E-40E5-9F47-5A816EE7CA21}" dt="2022-02-22T12:41:52.709" v="3310" actId="47"/>
        <pc:sldMkLst>
          <pc:docMk/>
          <pc:sldMk cId="1187773701" sldId="602"/>
        </pc:sldMkLst>
      </pc:sldChg>
      <pc:sldChg chg="modSp del mod">
        <pc:chgData name="Siniša Vuksan" userId="3af124f9-b8e7-46e3-9422-21ae1d17ac0b" providerId="ADAL" clId="{20594227-883E-40E5-9F47-5A816EE7CA21}" dt="2022-02-22T12:41:53.538" v="3311" actId="47"/>
        <pc:sldMkLst>
          <pc:docMk/>
          <pc:sldMk cId="2129716320" sldId="603"/>
        </pc:sldMkLst>
        <pc:picChg chg="mod">
          <ac:chgData name="Siniša Vuksan" userId="3af124f9-b8e7-46e3-9422-21ae1d17ac0b" providerId="ADAL" clId="{20594227-883E-40E5-9F47-5A816EE7CA21}" dt="2022-02-21T13:19:45.640" v="503" actId="1076"/>
          <ac:picMkLst>
            <pc:docMk/>
            <pc:sldMk cId="2129716320" sldId="603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19:24.521" v="502" actId="1076"/>
          <ac:picMkLst>
            <pc:docMk/>
            <pc:sldMk cId="2129716320" sldId="603"/>
            <ac:picMk id="4" creationId="{1B2619D9-4F98-4A11-8FFE-57C7EB1F529A}"/>
          </ac:picMkLst>
        </pc:picChg>
      </pc:sldChg>
      <pc:sldChg chg="delSp modSp mod ord modAnim">
        <pc:chgData name="Siniša Vuksan" userId="3af124f9-b8e7-46e3-9422-21ae1d17ac0b" providerId="ADAL" clId="{20594227-883E-40E5-9F47-5A816EE7CA21}" dt="2022-02-22T12:45:04.612" v="3367" actId="1076"/>
        <pc:sldMkLst>
          <pc:docMk/>
          <pc:sldMk cId="780862427" sldId="604"/>
        </pc:sldMkLst>
        <pc:spChg chg="mod">
          <ac:chgData name="Siniša Vuksan" userId="3af124f9-b8e7-46e3-9422-21ae1d17ac0b" providerId="ADAL" clId="{20594227-883E-40E5-9F47-5A816EE7CA21}" dt="2022-02-22T12:45:04.612" v="3367" actId="1076"/>
          <ac:spMkLst>
            <pc:docMk/>
            <pc:sldMk cId="780862427" sldId="604"/>
            <ac:spMk id="6" creationId="{010AB125-9086-4261-98B4-FC5A0801347C}"/>
          </ac:spMkLst>
        </pc:spChg>
        <pc:picChg chg="mod">
          <ac:chgData name="Siniša Vuksan" userId="3af124f9-b8e7-46e3-9422-21ae1d17ac0b" providerId="ADAL" clId="{20594227-883E-40E5-9F47-5A816EE7CA21}" dt="2022-02-22T12:43:36.902" v="3332" actId="1036"/>
          <ac:picMkLst>
            <pc:docMk/>
            <pc:sldMk cId="780862427" sldId="604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12:42:16.523" v="3326" actId="14826"/>
          <ac:picMkLst>
            <pc:docMk/>
            <pc:sldMk cId="780862427" sldId="604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12:42:00.556" v="3313" actId="478"/>
          <ac:picMkLst>
            <pc:docMk/>
            <pc:sldMk cId="780862427" sldId="604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12:42:01.153" v="3314" actId="478"/>
          <ac:picMkLst>
            <pc:docMk/>
            <pc:sldMk cId="780862427" sldId="604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12:41:57.348" v="3312" actId="478"/>
          <ac:picMkLst>
            <pc:docMk/>
            <pc:sldMk cId="780862427" sldId="604"/>
            <ac:picMk id="2050" creationId="{3B0E6F11-A6D3-4D6C-BB56-C5F8DABA2C98}"/>
          </ac:picMkLst>
        </pc:picChg>
      </pc:sldChg>
      <pc:sldChg chg="addSp delSp modSp mod ord modAnim">
        <pc:chgData name="Siniša Vuksan" userId="3af124f9-b8e7-46e3-9422-21ae1d17ac0b" providerId="ADAL" clId="{20594227-883E-40E5-9F47-5A816EE7CA21}" dt="2022-02-22T07:17:23.851" v="1588"/>
        <pc:sldMkLst>
          <pc:docMk/>
          <pc:sldMk cId="1586339126" sldId="605"/>
        </pc:sldMkLst>
        <pc:spChg chg="mod">
          <ac:chgData name="Siniša Vuksan" userId="3af124f9-b8e7-46e3-9422-21ae1d17ac0b" providerId="ADAL" clId="{20594227-883E-40E5-9F47-5A816EE7CA21}" dt="2022-02-22T07:13:52.302" v="1478" actId="20577"/>
          <ac:spMkLst>
            <pc:docMk/>
            <pc:sldMk cId="1586339126" sldId="605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7:14.770" v="1573" actId="1036"/>
          <ac:spMkLst>
            <pc:docMk/>
            <pc:sldMk cId="1586339126" sldId="605"/>
            <ac:spMk id="12" creationId="{27430987-532A-452D-8A8F-DCDD6B243786}"/>
          </ac:spMkLst>
        </pc:spChg>
        <pc:spChg chg="add mod">
          <ac:chgData name="Siniša Vuksan" userId="3af124f9-b8e7-46e3-9422-21ae1d17ac0b" providerId="ADAL" clId="{20594227-883E-40E5-9F47-5A816EE7CA21}" dt="2022-02-22T07:15:13.350" v="1507" actId="20577"/>
          <ac:spMkLst>
            <pc:docMk/>
            <pc:sldMk cId="1586339126" sldId="605"/>
            <ac:spMk id="13" creationId="{D2E517B3-3FE5-4188-BD1A-ED7A3ABB69D7}"/>
          </ac:spMkLst>
        </pc:spChg>
        <pc:spChg chg="add mod">
          <ac:chgData name="Siniša Vuksan" userId="3af124f9-b8e7-46e3-9422-21ae1d17ac0b" providerId="ADAL" clId="{20594227-883E-40E5-9F47-5A816EE7CA21}" dt="2022-02-22T07:15:31.629" v="1511" actId="20577"/>
          <ac:spMkLst>
            <pc:docMk/>
            <pc:sldMk cId="1586339126" sldId="605"/>
            <ac:spMk id="14" creationId="{A4AF5E8B-5195-4306-ACCA-DD82CE8D327E}"/>
          </ac:spMkLst>
        </pc:spChg>
        <pc:spChg chg="add mod">
          <ac:chgData name="Siniša Vuksan" userId="3af124f9-b8e7-46e3-9422-21ae1d17ac0b" providerId="ADAL" clId="{20594227-883E-40E5-9F47-5A816EE7CA21}" dt="2022-02-22T07:15:40.944" v="1519" actId="20577"/>
          <ac:spMkLst>
            <pc:docMk/>
            <pc:sldMk cId="1586339126" sldId="605"/>
            <ac:spMk id="15" creationId="{2738DC7E-B165-4B95-B84E-36369CC43201}"/>
          </ac:spMkLst>
        </pc:spChg>
        <pc:spChg chg="add mod">
          <ac:chgData name="Siniša Vuksan" userId="3af124f9-b8e7-46e3-9422-21ae1d17ac0b" providerId="ADAL" clId="{20594227-883E-40E5-9F47-5A816EE7CA21}" dt="2022-02-22T07:15:45.806" v="1524" actId="20577"/>
          <ac:spMkLst>
            <pc:docMk/>
            <pc:sldMk cId="1586339126" sldId="605"/>
            <ac:spMk id="16" creationId="{D5F084FC-BC7D-46E2-8D34-653E859DD5C7}"/>
          </ac:spMkLst>
        </pc:spChg>
        <pc:spChg chg="add mod">
          <ac:chgData name="Siniša Vuksan" userId="3af124f9-b8e7-46e3-9422-21ae1d17ac0b" providerId="ADAL" clId="{20594227-883E-40E5-9F47-5A816EE7CA21}" dt="2022-02-22T07:15:56.026" v="1531" actId="20577"/>
          <ac:spMkLst>
            <pc:docMk/>
            <pc:sldMk cId="1586339126" sldId="605"/>
            <ac:spMk id="17" creationId="{687464D9-9FB4-4F58-B74E-2DEB0D5CB7D7}"/>
          </ac:spMkLst>
        </pc:spChg>
        <pc:spChg chg="add mod">
          <ac:chgData name="Siniša Vuksan" userId="3af124f9-b8e7-46e3-9422-21ae1d17ac0b" providerId="ADAL" clId="{20594227-883E-40E5-9F47-5A816EE7CA21}" dt="2022-02-22T07:16:07.313" v="1538" actId="20577"/>
          <ac:spMkLst>
            <pc:docMk/>
            <pc:sldMk cId="1586339126" sldId="605"/>
            <ac:spMk id="18" creationId="{BC72EBC4-D479-498E-9055-8448F5D254D5}"/>
          </ac:spMkLst>
        </pc:spChg>
        <pc:picChg chg="mod">
          <ac:chgData name="Siniša Vuksan" userId="3af124f9-b8e7-46e3-9422-21ae1d17ac0b" providerId="ADAL" clId="{20594227-883E-40E5-9F47-5A816EE7CA21}" dt="2022-02-22T07:15:37.333" v="1513" actId="1076"/>
          <ac:picMkLst>
            <pc:docMk/>
            <pc:sldMk cId="1586339126" sldId="605"/>
            <ac:picMk id="2" creationId="{B69E1C10-ACFD-49C4-B019-6B92ED78F85E}"/>
          </ac:picMkLst>
        </pc:picChg>
        <pc:picChg chg="mod">
          <ac:chgData name="Siniša Vuksan" userId="3af124f9-b8e7-46e3-9422-21ae1d17ac0b" providerId="ADAL" clId="{20594227-883E-40E5-9F47-5A816EE7CA21}" dt="2022-02-22T07:12:19.786" v="1443" actId="1035"/>
          <ac:picMkLst>
            <pc:docMk/>
            <pc:sldMk cId="1586339126" sldId="605"/>
            <ac:picMk id="4" creationId="{1B2619D9-4F98-4A11-8FFE-57C7EB1F529A}"/>
          </ac:picMkLst>
        </pc:picChg>
        <pc:picChg chg="del">
          <ac:chgData name="Siniša Vuksan" userId="3af124f9-b8e7-46e3-9422-21ae1d17ac0b" providerId="ADAL" clId="{20594227-883E-40E5-9F47-5A816EE7CA21}" dt="2022-02-22T07:12:22.943" v="1445" actId="478"/>
          <ac:picMkLst>
            <pc:docMk/>
            <pc:sldMk cId="1586339126" sldId="60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2T07:12:24.336" v="1447" actId="478"/>
          <ac:picMkLst>
            <pc:docMk/>
            <pc:sldMk cId="1586339126" sldId="60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2T07:12:23.568" v="1446" actId="478"/>
          <ac:picMkLst>
            <pc:docMk/>
            <pc:sldMk cId="1586339126" sldId="605"/>
            <ac:picMk id="9" creationId="{E41A4157-53A5-43BA-A6A2-E22EDAA06AA1}"/>
          </ac:picMkLst>
        </pc:picChg>
        <pc:picChg chg="mod">
          <ac:chgData name="Siniša Vuksan" userId="3af124f9-b8e7-46e3-9422-21ae1d17ac0b" providerId="ADAL" clId="{20594227-883E-40E5-9F47-5A816EE7CA21}" dt="2022-02-22T07:17:20.177" v="1586" actId="1035"/>
          <ac:picMkLst>
            <pc:docMk/>
            <pc:sldMk cId="1586339126" sldId="605"/>
            <ac:picMk id="11" creationId="{18CC2BD6-BAF2-478B-AD03-87C34A5E1424}"/>
          </ac:picMkLst>
        </pc:picChg>
        <pc:picChg chg="del">
          <ac:chgData name="Siniša Vuksan" userId="3af124f9-b8e7-46e3-9422-21ae1d17ac0b" providerId="ADAL" clId="{20594227-883E-40E5-9F47-5A816EE7CA21}" dt="2022-02-22T07:12:22.037" v="1444" actId="478"/>
          <ac:picMkLst>
            <pc:docMk/>
            <pc:sldMk cId="1586339126" sldId="605"/>
            <ac:picMk id="2050" creationId="{3B0E6F11-A6D3-4D6C-BB56-C5F8DABA2C98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07:24:29.444" v="1715"/>
        <pc:sldMkLst>
          <pc:docMk/>
          <pc:sldMk cId="2727989388" sldId="606"/>
        </pc:sldMkLst>
        <pc:spChg chg="mod">
          <ac:chgData name="Siniša Vuksan" userId="3af124f9-b8e7-46e3-9422-21ae1d17ac0b" providerId="ADAL" clId="{20594227-883E-40E5-9F47-5A816EE7CA21}" dt="2022-02-22T07:20:30.069" v="1657" actId="20577"/>
          <ac:spMkLst>
            <pc:docMk/>
            <pc:sldMk cId="2727989388" sldId="606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19:06.991" v="1593" actId="20577"/>
          <ac:spMkLst>
            <pc:docMk/>
            <pc:sldMk cId="2727989388" sldId="606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07:24:26.226" v="1713" actId="20577"/>
          <ac:spMkLst>
            <pc:docMk/>
            <pc:sldMk cId="2727989388" sldId="606"/>
            <ac:spMk id="13" creationId="{4C35C49B-45B9-4CB7-A1B0-E55333681516}"/>
          </ac:spMkLst>
        </pc:spChg>
        <pc:spChg chg="mod">
          <ac:chgData name="Siniša Vuksan" userId="3af124f9-b8e7-46e3-9422-21ae1d17ac0b" providerId="ADAL" clId="{20594227-883E-40E5-9F47-5A816EE7CA21}" dt="2022-02-22T07:23:08.568" v="1668" actId="20577"/>
          <ac:spMkLst>
            <pc:docMk/>
            <pc:sldMk cId="2727989388" sldId="606"/>
            <ac:spMk id="29" creationId="{92D5CA2B-9C72-4939-A79E-889BB5446D58}"/>
          </ac:spMkLst>
        </pc:spChg>
        <pc:spChg chg="mod">
          <ac:chgData name="Siniša Vuksan" userId="3af124f9-b8e7-46e3-9422-21ae1d17ac0b" providerId="ADAL" clId="{20594227-883E-40E5-9F47-5A816EE7CA21}" dt="2022-02-22T07:23:21.129" v="1677" actId="20577"/>
          <ac:spMkLst>
            <pc:docMk/>
            <pc:sldMk cId="2727989388" sldId="606"/>
            <ac:spMk id="30" creationId="{6CC42019-C77C-489B-97E9-DA2D43F21BE6}"/>
          </ac:spMkLst>
        </pc:spChg>
        <pc:spChg chg="mod">
          <ac:chgData name="Siniša Vuksan" userId="3af124f9-b8e7-46e3-9422-21ae1d17ac0b" providerId="ADAL" clId="{20594227-883E-40E5-9F47-5A816EE7CA21}" dt="2022-02-22T07:23:30.396" v="1682" actId="20577"/>
          <ac:spMkLst>
            <pc:docMk/>
            <pc:sldMk cId="2727989388" sldId="606"/>
            <ac:spMk id="31" creationId="{D907E99D-3E4E-4CCB-B03A-1DB8330CB72B}"/>
          </ac:spMkLst>
        </pc:spChg>
        <pc:spChg chg="mod">
          <ac:chgData name="Siniša Vuksan" userId="3af124f9-b8e7-46e3-9422-21ae1d17ac0b" providerId="ADAL" clId="{20594227-883E-40E5-9F47-5A816EE7CA21}" dt="2022-02-22T07:23:39.727" v="1686" actId="20577"/>
          <ac:spMkLst>
            <pc:docMk/>
            <pc:sldMk cId="2727989388" sldId="606"/>
            <ac:spMk id="32" creationId="{E9BE2AD5-BC2A-46D3-843F-E72FCB8BBEB4}"/>
          </ac:spMkLst>
        </pc:spChg>
        <pc:spChg chg="mod">
          <ac:chgData name="Siniša Vuksan" userId="3af124f9-b8e7-46e3-9422-21ae1d17ac0b" providerId="ADAL" clId="{20594227-883E-40E5-9F47-5A816EE7CA21}" dt="2022-02-22T07:23:48.808" v="1692" actId="20577"/>
          <ac:spMkLst>
            <pc:docMk/>
            <pc:sldMk cId="2727989388" sldId="606"/>
            <ac:spMk id="33" creationId="{A6E7669F-D5DF-4624-AAC3-05AF760D42FC}"/>
          </ac:spMkLst>
        </pc:spChg>
        <pc:spChg chg="mod">
          <ac:chgData name="Siniša Vuksan" userId="3af124f9-b8e7-46e3-9422-21ae1d17ac0b" providerId="ADAL" clId="{20594227-883E-40E5-9F47-5A816EE7CA21}" dt="2022-02-22T07:24:00.954" v="1698" actId="20577"/>
          <ac:spMkLst>
            <pc:docMk/>
            <pc:sldMk cId="2727989388" sldId="606"/>
            <ac:spMk id="34" creationId="{7F76C991-7773-45B4-87C0-85EB04204440}"/>
          </ac:spMkLst>
        </pc:spChg>
        <pc:spChg chg="mod">
          <ac:chgData name="Siniša Vuksan" userId="3af124f9-b8e7-46e3-9422-21ae1d17ac0b" providerId="ADAL" clId="{20594227-883E-40E5-9F47-5A816EE7CA21}" dt="2022-02-22T07:24:09.657" v="1704" actId="20577"/>
          <ac:spMkLst>
            <pc:docMk/>
            <pc:sldMk cId="2727989388" sldId="606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07:22:55.031" v="1661" actId="14100"/>
          <ac:picMkLst>
            <pc:docMk/>
            <pc:sldMk cId="2727989388" sldId="606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07:19:25.580" v="1594" actId="14826"/>
          <ac:picMkLst>
            <pc:docMk/>
            <pc:sldMk cId="2727989388" sldId="606"/>
            <ac:picMk id="4" creationId="{1B2619D9-4F98-4A11-8FFE-57C7EB1F529A}"/>
          </ac:picMkLst>
        </pc:picChg>
      </pc:sldChg>
      <pc:sldChg chg="modSp del mod">
        <pc:chgData name="Siniša Vuksan" userId="3af124f9-b8e7-46e3-9422-21ae1d17ac0b" providerId="ADAL" clId="{20594227-883E-40E5-9F47-5A816EE7CA21}" dt="2022-02-22T07:18:13.113" v="1589" actId="2696"/>
        <pc:sldMkLst>
          <pc:docMk/>
          <pc:sldMk cId="3680696202" sldId="606"/>
        </pc:sldMkLst>
        <pc:picChg chg="mod">
          <ac:chgData name="Siniša Vuksan" userId="3af124f9-b8e7-46e3-9422-21ae1d17ac0b" providerId="ADAL" clId="{20594227-883E-40E5-9F47-5A816EE7CA21}" dt="2022-02-21T13:19:51.891" v="504" actId="1076"/>
          <ac:picMkLst>
            <pc:docMk/>
            <pc:sldMk cId="3680696202" sldId="606"/>
            <ac:picMk id="4" creationId="{1B2619D9-4F98-4A11-8FFE-57C7EB1F529A}"/>
          </ac:picMkLst>
        </pc:picChg>
      </pc:sldChg>
      <pc:sldChg chg="del">
        <pc:chgData name="Siniša Vuksan" userId="3af124f9-b8e7-46e3-9422-21ae1d17ac0b" providerId="ADAL" clId="{20594227-883E-40E5-9F47-5A816EE7CA21}" dt="2022-02-22T12:42:03.939" v="3316" actId="47"/>
        <pc:sldMkLst>
          <pc:docMk/>
          <pc:sldMk cId="730295709" sldId="607"/>
        </pc:sldMkLst>
      </pc:sldChg>
      <pc:sldChg chg="del">
        <pc:chgData name="Siniša Vuksan" userId="3af124f9-b8e7-46e3-9422-21ae1d17ac0b" providerId="ADAL" clId="{20594227-883E-40E5-9F47-5A816EE7CA21}" dt="2022-02-22T12:42:04.819" v="3318" actId="47"/>
        <pc:sldMkLst>
          <pc:docMk/>
          <pc:sldMk cId="1792366490" sldId="608"/>
        </pc:sldMkLst>
      </pc:sldChg>
      <pc:sldChg chg="del">
        <pc:chgData name="Siniša Vuksan" userId="3af124f9-b8e7-46e3-9422-21ae1d17ac0b" providerId="ADAL" clId="{20594227-883E-40E5-9F47-5A816EE7CA21}" dt="2022-02-22T12:42:04.410" v="3317" actId="47"/>
        <pc:sldMkLst>
          <pc:docMk/>
          <pc:sldMk cId="141243572" sldId="609"/>
        </pc:sldMkLst>
      </pc:sldChg>
      <pc:sldChg chg="del">
        <pc:chgData name="Siniša Vuksan" userId="3af124f9-b8e7-46e3-9422-21ae1d17ac0b" providerId="ADAL" clId="{20594227-883E-40E5-9F47-5A816EE7CA21}" dt="2022-02-22T12:42:05.201" v="3319" actId="47"/>
        <pc:sldMkLst>
          <pc:docMk/>
          <pc:sldMk cId="1153984295" sldId="610"/>
        </pc:sldMkLst>
      </pc:sldChg>
      <pc:sldChg chg="del">
        <pc:chgData name="Siniša Vuksan" userId="3af124f9-b8e7-46e3-9422-21ae1d17ac0b" providerId="ADAL" clId="{20594227-883E-40E5-9F47-5A816EE7CA21}" dt="2022-02-22T12:42:05.605" v="3320" actId="47"/>
        <pc:sldMkLst>
          <pc:docMk/>
          <pc:sldMk cId="138408237" sldId="611"/>
        </pc:sldMkLst>
      </pc:sldChg>
      <pc:sldChg chg="del">
        <pc:chgData name="Siniša Vuksan" userId="3af124f9-b8e7-46e3-9422-21ae1d17ac0b" providerId="ADAL" clId="{20594227-883E-40E5-9F47-5A816EE7CA21}" dt="2022-02-22T12:42:05.981" v="3321" actId="47"/>
        <pc:sldMkLst>
          <pc:docMk/>
          <pc:sldMk cId="156864757" sldId="612"/>
        </pc:sldMkLst>
      </pc:sldChg>
      <pc:sldChg chg="delSp new del mod">
        <pc:chgData name="Siniša Vuksan" userId="3af124f9-b8e7-46e3-9422-21ae1d17ac0b" providerId="ADAL" clId="{20594227-883E-40E5-9F47-5A816EE7CA21}" dt="2022-02-22T12:42:08.909" v="3325" actId="47"/>
        <pc:sldMkLst>
          <pc:docMk/>
          <pc:sldMk cId="3958106933" sldId="613"/>
        </pc:sldMkLst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2" creationId="{FDFDAA5B-4D46-4239-9A01-B422322537D0}"/>
          </ac:spMkLst>
        </pc:spChg>
        <pc:spChg chg="del">
          <ac:chgData name="Siniša Vuksan" userId="3af124f9-b8e7-46e3-9422-21ae1d17ac0b" providerId="ADAL" clId="{20594227-883E-40E5-9F47-5A816EE7CA21}" dt="2022-02-21T13:20:00.847" v="506" actId="478"/>
          <ac:spMkLst>
            <pc:docMk/>
            <pc:sldMk cId="3958106933" sldId="613"/>
            <ac:spMk id="3" creationId="{CBE488A4-67CB-4445-87E4-7160C5D69B7B}"/>
          </ac:spMkLst>
        </pc:spChg>
      </pc:sldChg>
      <pc:sldChg chg="delSp modSp add mod ord delAnim modAnim">
        <pc:chgData name="Siniša Vuksan" userId="3af124f9-b8e7-46e3-9422-21ae1d17ac0b" providerId="ADAL" clId="{20594227-883E-40E5-9F47-5A816EE7CA21}" dt="2022-02-22T12:48:01.296" v="3369" actId="20577"/>
        <pc:sldMkLst>
          <pc:docMk/>
          <pc:sldMk cId="23558642" sldId="614"/>
        </pc:sldMkLst>
        <pc:spChg chg="mod">
          <ac:chgData name="Siniša Vuksan" userId="3af124f9-b8e7-46e3-9422-21ae1d17ac0b" providerId="ADAL" clId="{20594227-883E-40E5-9F47-5A816EE7CA21}" dt="2022-02-22T12:48:01.296" v="3369" actId="20577"/>
          <ac:spMkLst>
            <pc:docMk/>
            <pc:sldMk cId="23558642" sldId="614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1T13:20:14.378" v="511" actId="20577"/>
          <ac:spMkLst>
            <pc:docMk/>
            <pc:sldMk cId="23558642" sldId="614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1T13:20:17.993" v="512" actId="478"/>
          <ac:spMkLst>
            <pc:docMk/>
            <pc:sldMk cId="23558642" sldId="614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1T13:24:07.736" v="671" actId="14100"/>
          <ac:picMkLst>
            <pc:docMk/>
            <pc:sldMk cId="23558642" sldId="614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1T13:20:46.391" v="513" actId="14826"/>
          <ac:picMkLst>
            <pc:docMk/>
            <pc:sldMk cId="23558642" sldId="614"/>
            <ac:picMk id="4" creationId="{1B2619D9-4F98-4A11-8FFE-57C7EB1F529A}"/>
          </ac:picMkLst>
        </pc:picChg>
      </pc:sldChg>
      <pc:sldChg chg="addSp delSp modSp add mod ord modAnim">
        <pc:chgData name="Siniša Vuksan" userId="3af124f9-b8e7-46e3-9422-21ae1d17ac0b" providerId="ADAL" clId="{20594227-883E-40E5-9F47-5A816EE7CA21}" dt="2022-02-22T06:53:10.567" v="768"/>
        <pc:sldMkLst>
          <pc:docMk/>
          <pc:sldMk cId="1578966495" sldId="615"/>
        </pc:sldMkLst>
        <pc:spChg chg="add mod">
          <ac:chgData name="Siniša Vuksan" userId="3af124f9-b8e7-46e3-9422-21ae1d17ac0b" providerId="ADAL" clId="{20594227-883E-40E5-9F47-5A816EE7CA21}" dt="2022-02-22T06:52:14.981" v="756" actId="1037"/>
          <ac:spMkLst>
            <pc:docMk/>
            <pc:sldMk cId="1578966495" sldId="615"/>
            <ac:spMk id="5" creationId="{C6B448DD-BAA4-4C26-9BB7-10696567380F}"/>
          </ac:spMkLst>
        </pc:spChg>
        <pc:spChg chg="mod">
          <ac:chgData name="Siniša Vuksan" userId="3af124f9-b8e7-46e3-9422-21ae1d17ac0b" providerId="ADAL" clId="{20594227-883E-40E5-9F47-5A816EE7CA21}" dt="2022-02-21T13:52:07.849" v="747" actId="20577"/>
          <ac:spMkLst>
            <pc:docMk/>
            <pc:sldMk cId="1578966495" sldId="615"/>
            <ac:spMk id="6" creationId="{010AB125-9086-4261-98B4-FC5A0801347C}"/>
          </ac:spMkLst>
        </pc:spChg>
        <pc:spChg chg="add mod">
          <ac:chgData name="Siniša Vuksan" userId="3af124f9-b8e7-46e3-9422-21ae1d17ac0b" providerId="ADAL" clId="{20594227-883E-40E5-9F47-5A816EE7CA21}" dt="2022-02-22T06:52:33.238" v="762" actId="1035"/>
          <ac:spMkLst>
            <pc:docMk/>
            <pc:sldMk cId="1578966495" sldId="615"/>
            <ac:spMk id="7" creationId="{762489CD-E095-4031-991A-2C20FE42D22A}"/>
          </ac:spMkLst>
        </pc:spChg>
        <pc:spChg chg="add mod">
          <ac:chgData name="Siniša Vuksan" userId="3af124f9-b8e7-46e3-9422-21ae1d17ac0b" providerId="ADAL" clId="{20594227-883E-40E5-9F47-5A816EE7CA21}" dt="2022-02-22T06:52:43.396" v="766" actId="1036"/>
          <ac:spMkLst>
            <pc:docMk/>
            <pc:sldMk cId="1578966495" sldId="615"/>
            <ac:spMk id="8" creationId="{5B0298E2-D350-404E-A776-C307FA0DEDF6}"/>
          </ac:spMkLst>
        </pc:spChg>
        <pc:picChg chg="mod">
          <ac:chgData name="Siniša Vuksan" userId="3af124f9-b8e7-46e3-9422-21ae1d17ac0b" providerId="ADAL" clId="{20594227-883E-40E5-9F47-5A816EE7CA21}" dt="2022-02-21T13:52:17.138" v="750" actId="14100"/>
          <ac:picMkLst>
            <pc:docMk/>
            <pc:sldMk cId="1578966495" sldId="615"/>
            <ac:picMk id="2" creationId="{B69E1C10-ACFD-49C4-B019-6B92ED78F85E}"/>
          </ac:picMkLst>
        </pc:picChg>
        <pc:picChg chg="del">
          <ac:chgData name="Siniša Vuksan" userId="3af124f9-b8e7-46e3-9422-21ae1d17ac0b" providerId="ADAL" clId="{20594227-883E-40E5-9F47-5A816EE7CA21}" dt="2022-02-21T13:51:36.878" v="739" actId="478"/>
          <ac:picMkLst>
            <pc:docMk/>
            <pc:sldMk cId="1578966495" sldId="615"/>
            <ac:picMk id="7" creationId="{31299CC1-6712-42BC-9C7A-0980644A9C02}"/>
          </ac:picMkLst>
        </pc:picChg>
        <pc:picChg chg="del">
          <ac:chgData name="Siniša Vuksan" userId="3af124f9-b8e7-46e3-9422-21ae1d17ac0b" providerId="ADAL" clId="{20594227-883E-40E5-9F47-5A816EE7CA21}" dt="2022-02-21T13:51:37.468" v="740" actId="478"/>
          <ac:picMkLst>
            <pc:docMk/>
            <pc:sldMk cId="1578966495" sldId="615"/>
            <ac:picMk id="8" creationId="{57E21DB1-7156-4E95-B388-AC9DE6A72849}"/>
          </ac:picMkLst>
        </pc:picChg>
        <pc:picChg chg="del">
          <ac:chgData name="Siniša Vuksan" userId="3af124f9-b8e7-46e3-9422-21ae1d17ac0b" providerId="ADAL" clId="{20594227-883E-40E5-9F47-5A816EE7CA21}" dt="2022-02-21T13:51:35.947" v="738" actId="478"/>
          <ac:picMkLst>
            <pc:docMk/>
            <pc:sldMk cId="1578966495" sldId="615"/>
            <ac:picMk id="2050" creationId="{3B0E6F11-A6D3-4D6C-BB56-C5F8DABA2C98}"/>
          </ac:picMkLst>
        </pc:picChg>
      </pc:sldChg>
      <pc:sldChg chg="delSp modSp add mod ord delAnim modAnim">
        <pc:chgData name="Siniša Vuksan" userId="3af124f9-b8e7-46e3-9422-21ae1d17ac0b" providerId="ADAL" clId="{20594227-883E-40E5-9F47-5A816EE7CA21}" dt="2022-02-22T07:01:26.494" v="1213"/>
        <pc:sldMkLst>
          <pc:docMk/>
          <pc:sldMk cId="1520211222" sldId="616"/>
        </pc:sldMkLst>
        <pc:spChg chg="del">
          <ac:chgData name="Siniša Vuksan" userId="3af124f9-b8e7-46e3-9422-21ae1d17ac0b" providerId="ADAL" clId="{20594227-883E-40E5-9F47-5A816EE7CA21}" dt="2022-02-22T06:55:21.009" v="908" actId="478"/>
          <ac:spMkLst>
            <pc:docMk/>
            <pc:sldMk cId="1520211222" sldId="616"/>
            <ac:spMk id="7" creationId="{ECE7C9E8-A801-4D9C-AB1D-CB3DB147E00B}"/>
          </ac:spMkLst>
        </pc:spChg>
        <pc:spChg chg="mod">
          <ac:chgData name="Siniša Vuksan" userId="3af124f9-b8e7-46e3-9422-21ae1d17ac0b" providerId="ADAL" clId="{20594227-883E-40E5-9F47-5A816EE7CA21}" dt="2022-02-22T07:00:46.253" v="1211" actId="14100"/>
          <ac:spMkLst>
            <pc:docMk/>
            <pc:sldMk cId="1520211222" sldId="616"/>
            <ac:spMk id="26" creationId="{18D82BDB-F54C-46C6-B586-9C1FA95A5370}"/>
          </ac:spMkLst>
        </pc:spChg>
        <pc:picChg chg="mod">
          <ac:chgData name="Siniša Vuksan" userId="3af124f9-b8e7-46e3-9422-21ae1d17ac0b" providerId="ADAL" clId="{20594227-883E-40E5-9F47-5A816EE7CA21}" dt="2022-02-22T06:53:37.656" v="771" actId="14826"/>
          <ac:picMkLst>
            <pc:docMk/>
            <pc:sldMk cId="1520211222" sldId="616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6:55:16.149" v="907" actId="1076"/>
          <ac:picMkLst>
            <pc:docMk/>
            <pc:sldMk cId="1520211222" sldId="616"/>
            <ac:picMk id="28" creationId="{8A17EEA3-FF03-42E3-A77C-3FEBAAC01A00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11:11.246" v="1428"/>
        <pc:sldMkLst>
          <pc:docMk/>
          <pc:sldMk cId="3245023160" sldId="617"/>
        </pc:sldMkLst>
        <pc:spChg chg="mod">
          <ac:chgData name="Siniša Vuksan" userId="3af124f9-b8e7-46e3-9422-21ae1d17ac0b" providerId="ADAL" clId="{20594227-883E-40E5-9F47-5A816EE7CA21}" dt="2022-02-22T07:10:50.518" v="1423" actId="14100"/>
          <ac:spMkLst>
            <pc:docMk/>
            <pc:sldMk cId="3245023160" sldId="617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07:07:22.951" v="1361" actId="14100"/>
          <ac:spMkLst>
            <pc:docMk/>
            <pc:sldMk cId="3245023160" sldId="617"/>
            <ac:spMk id="7" creationId="{BD27CF50-1D5A-4213-9C4D-0ED4E94F5CE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8" creationId="{62E97236-BD14-48B0-9459-C7D7F5E9D591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9" creationId="{918BB2C1-309C-49C0-86A0-529CDF643E6E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0" creationId="{EB85B309-49A8-4DD2-A501-002597422B5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1" creationId="{9BDCC7C6-0729-409E-90F9-CA889502805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2" creationId="{BD1E0D7A-E06B-418E-83F8-D175CCE89D7A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3" creationId="{B8D710F0-5064-4464-9AB1-433356352594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4" creationId="{F859A308-CF1B-4802-B936-4FA483A54A27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5" creationId="{4C7BA2F1-A04F-40A5-9A0B-C7146F2384A3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7" creationId="{5510CE2E-06EA-475E-B608-CB24E7399B36}"/>
          </ac:spMkLst>
        </pc:spChg>
        <pc:spChg chg="del">
          <ac:chgData name="Siniša Vuksan" userId="3af124f9-b8e7-46e3-9422-21ae1d17ac0b" providerId="ADAL" clId="{20594227-883E-40E5-9F47-5A816EE7CA21}" dt="2022-02-22T07:02:06.504" v="1216" actId="478"/>
          <ac:spMkLst>
            <pc:docMk/>
            <pc:sldMk cId="3245023160" sldId="617"/>
            <ac:spMk id="18" creationId="{A2A9A21E-2434-4AD7-8812-05036A9EE4BB}"/>
          </ac:spMkLst>
        </pc:spChg>
        <pc:spChg chg="add mod">
          <ac:chgData name="Siniša Vuksan" userId="3af124f9-b8e7-46e3-9422-21ae1d17ac0b" providerId="ADAL" clId="{20594227-883E-40E5-9F47-5A816EE7CA21}" dt="2022-02-22T07:11:02.521" v="1426" actId="1076"/>
          <ac:spMkLst>
            <pc:docMk/>
            <pc:sldMk cId="3245023160" sldId="617"/>
            <ac:spMk id="19" creationId="{9A438C54-A208-4118-B298-44331C16F8D9}"/>
          </ac:spMkLst>
        </pc:spChg>
        <pc:picChg chg="add del mod">
          <ac:chgData name="Siniša Vuksan" userId="3af124f9-b8e7-46e3-9422-21ae1d17ac0b" providerId="ADAL" clId="{20594227-883E-40E5-9F47-5A816EE7CA21}" dt="2022-02-22T07:10:25.913" v="1417" actId="478"/>
          <ac:picMkLst>
            <pc:docMk/>
            <pc:sldMk cId="3245023160" sldId="617"/>
            <ac:picMk id="3" creationId="{7FD10F57-3D23-4FD4-99CA-6D5D951F9F53}"/>
          </ac:picMkLst>
        </pc:picChg>
        <pc:picChg chg="mod">
          <ac:chgData name="Siniša Vuksan" userId="3af124f9-b8e7-46e3-9422-21ae1d17ac0b" providerId="ADAL" clId="{20594227-883E-40E5-9F47-5A816EE7CA21}" dt="2022-02-22T07:02:44.893" v="1221" actId="14826"/>
          <ac:picMkLst>
            <pc:docMk/>
            <pc:sldMk cId="3245023160" sldId="617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10:45.971" v="1422" actId="1076"/>
          <ac:picMkLst>
            <pc:docMk/>
            <pc:sldMk cId="3245023160" sldId="617"/>
            <ac:picMk id="16" creationId="{6FFE24D0-388A-4689-99F2-3E56360F9FD6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07:35:27.958" v="1976"/>
        <pc:sldMkLst>
          <pc:docMk/>
          <pc:sldMk cId="204366841" sldId="618"/>
        </pc:sldMkLst>
        <pc:spChg chg="add mod">
          <ac:chgData name="Siniša Vuksan" userId="3af124f9-b8e7-46e3-9422-21ae1d17ac0b" providerId="ADAL" clId="{20594227-883E-40E5-9F47-5A816EE7CA21}" dt="2022-02-22T07:30:52.412" v="1879" actId="20577"/>
          <ac:spMkLst>
            <pc:docMk/>
            <pc:sldMk cId="204366841" sldId="618"/>
            <ac:spMk id="6" creationId="{32C86334-D946-45A8-A9F1-EC34CAE12455}"/>
          </ac:spMkLst>
        </pc:spChg>
        <pc:spChg chg="add mod">
          <ac:chgData name="Siniša Vuksan" userId="3af124f9-b8e7-46e3-9422-21ae1d17ac0b" providerId="ADAL" clId="{20594227-883E-40E5-9F47-5A816EE7CA21}" dt="2022-02-22T07:30:59.227" v="1882" actId="20577"/>
          <ac:spMkLst>
            <pc:docMk/>
            <pc:sldMk cId="204366841" sldId="618"/>
            <ac:spMk id="7" creationId="{6ABF7CA1-E00E-4540-B7BB-ACC11AE7C735}"/>
          </ac:spMkLst>
        </pc:spChg>
        <pc:spChg chg="add mod">
          <ac:chgData name="Siniša Vuksan" userId="3af124f9-b8e7-46e3-9422-21ae1d17ac0b" providerId="ADAL" clId="{20594227-883E-40E5-9F47-5A816EE7CA21}" dt="2022-02-22T07:31:02.745" v="1887" actId="20577"/>
          <ac:spMkLst>
            <pc:docMk/>
            <pc:sldMk cId="204366841" sldId="618"/>
            <ac:spMk id="8" creationId="{10FD5CC6-9595-4145-8702-DC1101BAB995}"/>
          </ac:spMkLst>
        </pc:spChg>
        <pc:spChg chg="add mod">
          <ac:chgData name="Siniša Vuksan" userId="3af124f9-b8e7-46e3-9422-21ae1d17ac0b" providerId="ADAL" clId="{20594227-883E-40E5-9F47-5A816EE7CA21}" dt="2022-02-22T07:31:30.909" v="1895" actId="20577"/>
          <ac:spMkLst>
            <pc:docMk/>
            <pc:sldMk cId="204366841" sldId="618"/>
            <ac:spMk id="9" creationId="{AE518469-E63F-40CD-998E-DD2B9898CB93}"/>
          </ac:spMkLst>
        </pc:spChg>
        <pc:spChg chg="add mod">
          <ac:chgData name="Siniša Vuksan" userId="3af124f9-b8e7-46e3-9422-21ae1d17ac0b" providerId="ADAL" clId="{20594227-883E-40E5-9F47-5A816EE7CA21}" dt="2022-02-22T07:31:38.052" v="1903" actId="20577"/>
          <ac:spMkLst>
            <pc:docMk/>
            <pc:sldMk cId="204366841" sldId="618"/>
            <ac:spMk id="10" creationId="{006ED0EF-3325-4CAC-90E0-9761EAEFCCF9}"/>
          </ac:spMkLst>
        </pc:spChg>
        <pc:spChg chg="add del mod">
          <ac:chgData name="Siniša Vuksan" userId="3af124f9-b8e7-46e3-9422-21ae1d17ac0b" providerId="ADAL" clId="{20594227-883E-40E5-9F47-5A816EE7CA21}" dt="2022-02-22T07:31:42.304" v="1904" actId="478"/>
          <ac:spMkLst>
            <pc:docMk/>
            <pc:sldMk cId="204366841" sldId="618"/>
            <ac:spMk id="11" creationId="{CCFE520C-5A58-4222-9D24-685F8C9D516D}"/>
          </ac:spMkLst>
        </pc:spChg>
        <pc:spChg chg="add mod">
          <ac:chgData name="Siniša Vuksan" userId="3af124f9-b8e7-46e3-9422-21ae1d17ac0b" providerId="ADAL" clId="{20594227-883E-40E5-9F47-5A816EE7CA21}" dt="2022-02-22T07:35:06.275" v="1961" actId="1036"/>
          <ac:spMkLst>
            <pc:docMk/>
            <pc:sldMk cId="204366841" sldId="618"/>
            <ac:spMk id="12" creationId="{29C0772F-4CC3-4A0C-A0BD-5EA43FF65955}"/>
          </ac:spMkLst>
        </pc:spChg>
        <pc:spChg chg="add mod">
          <ac:chgData name="Siniša Vuksan" userId="3af124f9-b8e7-46e3-9422-21ae1d17ac0b" providerId="ADAL" clId="{20594227-883E-40E5-9F47-5A816EE7CA21}" dt="2022-02-22T07:32:13.316" v="1921" actId="20577"/>
          <ac:spMkLst>
            <pc:docMk/>
            <pc:sldMk cId="204366841" sldId="618"/>
            <ac:spMk id="13" creationId="{B99FB87F-9A13-4031-B6AE-32B7B103973D}"/>
          </ac:spMkLst>
        </pc:spChg>
        <pc:spChg chg="add mod">
          <ac:chgData name="Siniša Vuksan" userId="3af124f9-b8e7-46e3-9422-21ae1d17ac0b" providerId="ADAL" clId="{20594227-883E-40E5-9F47-5A816EE7CA21}" dt="2022-02-22T07:35:09.684" v="1962" actId="1036"/>
          <ac:spMkLst>
            <pc:docMk/>
            <pc:sldMk cId="204366841" sldId="618"/>
            <ac:spMk id="14" creationId="{5630FF95-A813-4831-918C-899460DCFAAA}"/>
          </ac:spMkLst>
        </pc:spChg>
        <pc:spChg chg="add mod">
          <ac:chgData name="Siniša Vuksan" userId="3af124f9-b8e7-46e3-9422-21ae1d17ac0b" providerId="ADAL" clId="{20594227-883E-40E5-9F47-5A816EE7CA21}" dt="2022-02-22T07:35:25.142" v="1974" actId="1036"/>
          <ac:spMkLst>
            <pc:docMk/>
            <pc:sldMk cId="204366841" sldId="618"/>
            <ac:spMk id="15" creationId="{F2D10339-3782-4C65-ADCD-9E1C3AE3EFE1}"/>
          </ac:spMkLst>
        </pc:spChg>
        <pc:spChg chg="add mod">
          <ac:chgData name="Siniša Vuksan" userId="3af124f9-b8e7-46e3-9422-21ae1d17ac0b" providerId="ADAL" clId="{20594227-883E-40E5-9F47-5A816EE7CA21}" dt="2022-02-22T07:35:13.090" v="1966" actId="1036"/>
          <ac:spMkLst>
            <pc:docMk/>
            <pc:sldMk cId="204366841" sldId="618"/>
            <ac:spMk id="16" creationId="{7446526B-BBBC-4C70-B09A-8C20498FF770}"/>
          </ac:spMkLst>
        </pc:spChg>
        <pc:spChg chg="add mod">
          <ac:chgData name="Siniša Vuksan" userId="3af124f9-b8e7-46e3-9422-21ae1d17ac0b" providerId="ADAL" clId="{20594227-883E-40E5-9F47-5A816EE7CA21}" dt="2022-02-22T07:35:15.924" v="1969" actId="1036"/>
          <ac:spMkLst>
            <pc:docMk/>
            <pc:sldMk cId="204366841" sldId="618"/>
            <ac:spMk id="17" creationId="{565BA536-35B5-4878-9287-2812DF6B9EE6}"/>
          </ac:spMkLst>
        </pc:spChg>
        <pc:spChg chg="mod">
          <ac:chgData name="Siniša Vuksan" userId="3af124f9-b8e7-46e3-9422-21ae1d17ac0b" providerId="ADAL" clId="{20594227-883E-40E5-9F47-5A816EE7CA21}" dt="2022-02-22T07:25:56.814" v="1780" actId="20577"/>
          <ac:spMkLst>
            <pc:docMk/>
            <pc:sldMk cId="204366841" sldId="618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07:24:54.953" v="1717" actId="14826"/>
          <ac:picMkLst>
            <pc:docMk/>
            <pc:sldMk cId="204366841" sldId="618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07:35:00.678" v="1960" actId="14100"/>
          <ac:picMkLst>
            <pc:docMk/>
            <pc:sldMk cId="204366841" sldId="618"/>
            <ac:picMk id="5" creationId="{5A097636-93C0-44AD-9305-E3601ADCA557}"/>
          </ac:picMkLst>
        </pc:picChg>
      </pc:sldChg>
      <pc:sldChg chg="add del">
        <pc:chgData name="Siniša Vuksan" userId="3af124f9-b8e7-46e3-9422-21ae1d17ac0b" providerId="ADAL" clId="{20594227-883E-40E5-9F47-5A816EE7CA21}" dt="2022-02-22T07:13:59.413" v="1480" actId="47"/>
        <pc:sldMkLst>
          <pc:docMk/>
          <pc:sldMk cId="2507548962" sldId="618"/>
        </pc:sldMkLst>
      </pc:sldChg>
      <pc:sldChg chg="addSp modSp add mod ord modAnim">
        <pc:chgData name="Siniša Vuksan" userId="3af124f9-b8e7-46e3-9422-21ae1d17ac0b" providerId="ADAL" clId="{20594227-883E-40E5-9F47-5A816EE7CA21}" dt="2022-02-22T11:17:34.284" v="2330"/>
        <pc:sldMkLst>
          <pc:docMk/>
          <pc:sldMk cId="341361254" sldId="619"/>
        </pc:sldMkLst>
        <pc:spChg chg="mod">
          <ac:chgData name="Siniša Vuksan" userId="3af124f9-b8e7-46e3-9422-21ae1d17ac0b" providerId="ADAL" clId="{20594227-883E-40E5-9F47-5A816EE7CA21}" dt="2022-02-22T11:13:24.544" v="2182" actId="1076"/>
          <ac:spMkLst>
            <pc:docMk/>
            <pc:sldMk cId="341361254" sldId="619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07:08.440" v="1981" actId="20577"/>
          <ac:spMkLst>
            <pc:docMk/>
            <pc:sldMk cId="341361254" sldId="619"/>
            <ac:spMk id="7" creationId="{0256D9EB-C20B-45FA-9F3D-124012366C9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1" creationId="{EC12FC50-1F59-4317-9A68-2207EAF85E9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2" creationId="{E9C9CE5F-5213-47B5-91D2-67BE2B6D448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3" creationId="{CF25FFFA-34CF-47E1-8364-5F561BB8B2EE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4" creationId="{81A5E7E0-615B-4588-B0B6-B5CA991B55E0}"/>
          </ac:spMkLst>
        </pc:spChg>
        <pc:spChg chg="add mod">
          <ac:chgData name="Siniša Vuksan" userId="3af124f9-b8e7-46e3-9422-21ae1d17ac0b" providerId="ADAL" clId="{20594227-883E-40E5-9F47-5A816EE7CA21}" dt="2022-02-22T11:16:02.144" v="2233" actId="1036"/>
          <ac:spMkLst>
            <pc:docMk/>
            <pc:sldMk cId="341361254" sldId="619"/>
            <ac:spMk id="15" creationId="{66B0C543-5203-42C6-8EAA-DFB83EB78D5B}"/>
          </ac:spMkLst>
        </pc:spChg>
        <pc:spChg chg="add mod">
          <ac:chgData name="Siniša Vuksan" userId="3af124f9-b8e7-46e3-9422-21ae1d17ac0b" providerId="ADAL" clId="{20594227-883E-40E5-9F47-5A816EE7CA21}" dt="2022-02-22T11:17:28.814" v="2328" actId="1076"/>
          <ac:spMkLst>
            <pc:docMk/>
            <pc:sldMk cId="341361254" sldId="619"/>
            <ac:spMk id="18" creationId="{BD1032A8-254B-4B87-AFF8-B0B86CF7E218}"/>
          </ac:spMkLst>
        </pc:spChg>
        <pc:spChg chg="mod">
          <ac:chgData name="Siniša Vuksan" userId="3af124f9-b8e7-46e3-9422-21ae1d17ac0b" providerId="ADAL" clId="{20594227-883E-40E5-9F47-5A816EE7CA21}" dt="2022-02-22T11:16:08.723" v="2234" actId="1076"/>
          <ac:spMkLst>
            <pc:docMk/>
            <pc:sldMk cId="341361254" sldId="619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2:19.792" v="2119" actId="14100"/>
          <ac:picMkLst>
            <pc:docMk/>
            <pc:sldMk cId="341361254" sldId="619"/>
            <ac:picMk id="2" creationId="{79AB126F-5218-4223-8FB3-6BD5D18FF2B3}"/>
          </ac:picMkLst>
        </pc:picChg>
        <pc:picChg chg="add mod">
          <ac:chgData name="Siniša Vuksan" userId="3af124f9-b8e7-46e3-9422-21ae1d17ac0b" providerId="ADAL" clId="{20594227-883E-40E5-9F47-5A816EE7CA21}" dt="2022-02-22T11:13:27.973" v="2183" actId="1076"/>
          <ac:picMkLst>
            <pc:docMk/>
            <pc:sldMk cId="341361254" sldId="619"/>
            <ac:picMk id="3" creationId="{F91ABC42-1220-43BB-8F00-81371819EBB4}"/>
          </ac:picMkLst>
        </pc:picChg>
        <pc:picChg chg="mod">
          <ac:chgData name="Siniša Vuksan" userId="3af124f9-b8e7-46e3-9422-21ae1d17ac0b" providerId="ADAL" clId="{20594227-883E-40E5-9F47-5A816EE7CA21}" dt="2022-02-22T11:07:22.697" v="1982" actId="14826"/>
          <ac:picMkLst>
            <pc:docMk/>
            <pc:sldMk cId="341361254" sldId="619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16:02.144" v="2233" actId="1036"/>
          <ac:picMkLst>
            <pc:docMk/>
            <pc:sldMk cId="341361254" sldId="619"/>
            <ac:picMk id="5" creationId="{5A097636-93C0-44AD-9305-E3601ADCA557}"/>
          </ac:picMkLst>
        </pc:picChg>
        <pc:picChg chg="add mod">
          <ac:chgData name="Siniša Vuksan" userId="3af124f9-b8e7-46e3-9422-21ae1d17ac0b" providerId="ADAL" clId="{20594227-883E-40E5-9F47-5A816EE7CA21}" dt="2022-02-22T11:10:03.688" v="2096" actId="14100"/>
          <ac:picMkLst>
            <pc:docMk/>
            <pc:sldMk cId="341361254" sldId="619"/>
            <ac:picMk id="8" creationId="{56F209E2-E7FD-41E5-9D6A-DA88A5B3FB1B}"/>
          </ac:picMkLst>
        </pc:picChg>
        <pc:picChg chg="add mod">
          <ac:chgData name="Siniša Vuksan" userId="3af124f9-b8e7-46e3-9422-21ae1d17ac0b" providerId="ADAL" clId="{20594227-883E-40E5-9F47-5A816EE7CA21}" dt="2022-02-22T11:10:14.572" v="2102" actId="1035"/>
          <ac:picMkLst>
            <pc:docMk/>
            <pc:sldMk cId="341361254" sldId="619"/>
            <ac:picMk id="9" creationId="{FEF16B34-9E97-47CD-B6B9-4BF625BC7A37}"/>
          </ac:picMkLst>
        </pc:picChg>
        <pc:picChg chg="add mod">
          <ac:chgData name="Siniša Vuksan" userId="3af124f9-b8e7-46e3-9422-21ae1d17ac0b" providerId="ADAL" clId="{20594227-883E-40E5-9F47-5A816EE7CA21}" dt="2022-02-22T11:15:52.419" v="2213" actId="1036"/>
          <ac:picMkLst>
            <pc:docMk/>
            <pc:sldMk cId="341361254" sldId="619"/>
            <ac:picMk id="16" creationId="{D1A6615C-60BD-43A9-84A8-04A2989682AA}"/>
          </ac:picMkLst>
        </pc:picChg>
      </pc:sldChg>
      <pc:sldChg chg="modSp add del mod">
        <pc:chgData name="Siniša Vuksan" userId="3af124f9-b8e7-46e3-9422-21ae1d17ac0b" providerId="ADAL" clId="{20594227-883E-40E5-9F47-5A816EE7CA21}" dt="2022-02-22T07:13:58.008" v="1479" actId="47"/>
        <pc:sldMkLst>
          <pc:docMk/>
          <pc:sldMk cId="1487224685" sldId="619"/>
        </pc:sldMkLst>
        <pc:picChg chg="mod">
          <ac:chgData name="Siniša Vuksan" userId="3af124f9-b8e7-46e3-9422-21ae1d17ac0b" providerId="ADAL" clId="{20594227-883E-40E5-9F47-5A816EE7CA21}" dt="2022-02-22T07:11:55.281" v="1431" actId="14826"/>
          <ac:picMkLst>
            <pc:docMk/>
            <pc:sldMk cId="1487224685" sldId="619"/>
            <ac:picMk id="4" creationId="{1B2619D9-4F98-4A11-8FFE-57C7EB1F529A}"/>
          </ac:picMkLst>
        </pc:picChg>
      </pc:sldChg>
      <pc:sldChg chg="addSp modSp add mod ord modAnim">
        <pc:chgData name="Siniša Vuksan" userId="3af124f9-b8e7-46e3-9422-21ae1d17ac0b" providerId="ADAL" clId="{20594227-883E-40E5-9F47-5A816EE7CA21}" dt="2022-02-22T11:28:02.315" v="3074"/>
        <pc:sldMkLst>
          <pc:docMk/>
          <pc:sldMk cId="3170902459" sldId="620"/>
        </pc:sldMkLst>
        <pc:spChg chg="add mod">
          <ac:chgData name="Siniša Vuksan" userId="3af124f9-b8e7-46e3-9422-21ae1d17ac0b" providerId="ADAL" clId="{20594227-883E-40E5-9F47-5A816EE7CA21}" dt="2022-02-22T11:27:57.783" v="3072" actId="14100"/>
          <ac:spMkLst>
            <pc:docMk/>
            <pc:sldMk cId="3170902459" sldId="620"/>
            <ac:spMk id="6" creationId="{AEF7241D-9899-4B5E-99C3-2A430C3689E0}"/>
          </ac:spMkLst>
        </pc:spChg>
        <pc:spChg chg="mod">
          <ac:chgData name="Siniša Vuksan" userId="3af124f9-b8e7-46e3-9422-21ae1d17ac0b" providerId="ADAL" clId="{20594227-883E-40E5-9F47-5A816EE7CA21}" dt="2022-02-22T11:25:40.222" v="3063" actId="14100"/>
          <ac:spMkLst>
            <pc:docMk/>
            <pc:sldMk cId="3170902459" sldId="620"/>
            <ac:spMk id="22" creationId="{3366DD22-1660-4B96-982C-4C327326E0FC}"/>
          </ac:spMkLst>
        </pc:spChg>
        <pc:picChg chg="mod">
          <ac:chgData name="Siniša Vuksan" userId="3af124f9-b8e7-46e3-9422-21ae1d17ac0b" providerId="ADAL" clId="{20594227-883E-40E5-9F47-5A816EE7CA21}" dt="2022-02-22T11:18:19.927" v="2332" actId="14826"/>
          <ac:picMkLst>
            <pc:docMk/>
            <pc:sldMk cId="3170902459" sldId="620"/>
            <ac:picMk id="4" creationId="{1B2619D9-4F98-4A11-8FFE-57C7EB1F529A}"/>
          </ac:picMkLst>
        </pc:picChg>
        <pc:picChg chg="mod">
          <ac:chgData name="Siniša Vuksan" userId="3af124f9-b8e7-46e3-9422-21ae1d17ac0b" providerId="ADAL" clId="{20594227-883E-40E5-9F47-5A816EE7CA21}" dt="2022-02-22T11:25:28.797" v="3060" actId="1076"/>
          <ac:picMkLst>
            <pc:docMk/>
            <pc:sldMk cId="3170902459" sldId="620"/>
            <ac:picMk id="5" creationId="{5A097636-93C0-44AD-9305-E3601ADCA557}"/>
          </ac:picMkLst>
        </pc:picChg>
      </pc:sldChg>
      <pc:sldChg chg="addSp delSp modSp add mod ord delAnim modAnim">
        <pc:chgData name="Siniša Vuksan" userId="3af124f9-b8e7-46e3-9422-21ae1d17ac0b" providerId="ADAL" clId="{20594227-883E-40E5-9F47-5A816EE7CA21}" dt="2022-02-22T12:41:11.583" v="3309"/>
        <pc:sldMkLst>
          <pc:docMk/>
          <pc:sldMk cId="1649209003" sldId="621"/>
        </pc:sldMkLst>
        <pc:spChg chg="mod">
          <ac:chgData name="Siniša Vuksan" userId="3af124f9-b8e7-46e3-9422-21ae1d17ac0b" providerId="ADAL" clId="{20594227-883E-40E5-9F47-5A816EE7CA21}" dt="2022-02-22T11:30:57.071" v="3122" actId="20577"/>
          <ac:spMkLst>
            <pc:docMk/>
            <pc:sldMk cId="1649209003" sldId="621"/>
            <ac:spMk id="6" creationId="{010AB125-9086-4261-98B4-FC5A0801347C}"/>
          </ac:spMkLst>
        </pc:spChg>
        <pc:spChg chg="mod">
          <ac:chgData name="Siniša Vuksan" userId="3af124f9-b8e7-46e3-9422-21ae1d17ac0b" providerId="ADAL" clId="{20594227-883E-40E5-9F47-5A816EE7CA21}" dt="2022-02-22T11:29:36.457" v="3076" actId="20577"/>
          <ac:spMkLst>
            <pc:docMk/>
            <pc:sldMk cId="1649209003" sldId="621"/>
            <ac:spMk id="7" creationId="{0256D9EB-C20B-45FA-9F3D-124012366C9E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13" creationId="{4C35C49B-45B9-4CB7-A1B0-E55333681516}"/>
          </ac:spMkLst>
        </pc:spChg>
        <pc:spChg chg="add mod">
          <ac:chgData name="Siniša Vuksan" userId="3af124f9-b8e7-46e3-9422-21ae1d17ac0b" providerId="ADAL" clId="{20594227-883E-40E5-9F47-5A816EE7CA21}" dt="2022-02-22T12:17:39.370" v="3167" actId="20577"/>
          <ac:spMkLst>
            <pc:docMk/>
            <pc:sldMk cId="1649209003" sldId="621"/>
            <ac:spMk id="14" creationId="{D676FA04-730C-4F37-8A9E-9415F7EE3301}"/>
          </ac:spMkLst>
        </pc:spChg>
        <pc:spChg chg="add mod">
          <ac:chgData name="Siniša Vuksan" userId="3af124f9-b8e7-46e3-9422-21ae1d17ac0b" providerId="ADAL" clId="{20594227-883E-40E5-9F47-5A816EE7CA21}" dt="2022-02-22T12:17:42.300" v="3169" actId="20577"/>
          <ac:spMkLst>
            <pc:docMk/>
            <pc:sldMk cId="1649209003" sldId="621"/>
            <ac:spMk id="15" creationId="{70459F88-E664-4304-B64A-DCE0A6AE40FB}"/>
          </ac:spMkLst>
        </pc:spChg>
        <pc:spChg chg="add mod">
          <ac:chgData name="Siniša Vuksan" userId="3af124f9-b8e7-46e3-9422-21ae1d17ac0b" providerId="ADAL" clId="{20594227-883E-40E5-9F47-5A816EE7CA21}" dt="2022-02-22T12:17:45.881" v="3173" actId="20577"/>
          <ac:spMkLst>
            <pc:docMk/>
            <pc:sldMk cId="1649209003" sldId="621"/>
            <ac:spMk id="16" creationId="{2660C76F-A5B0-43A0-B7ED-1E3DDFE79925}"/>
          </ac:spMkLst>
        </pc:spChg>
        <pc:spChg chg="add mod">
          <ac:chgData name="Siniša Vuksan" userId="3af124f9-b8e7-46e3-9422-21ae1d17ac0b" providerId="ADAL" clId="{20594227-883E-40E5-9F47-5A816EE7CA21}" dt="2022-02-22T12:18:10.813" v="3175" actId="20577"/>
          <ac:spMkLst>
            <pc:docMk/>
            <pc:sldMk cId="1649209003" sldId="621"/>
            <ac:spMk id="17" creationId="{558AEB7E-4440-4543-BEAF-7FCBBEAD0BA8}"/>
          </ac:spMkLst>
        </pc:spChg>
        <pc:spChg chg="add mod">
          <ac:chgData name="Siniša Vuksan" userId="3af124f9-b8e7-46e3-9422-21ae1d17ac0b" providerId="ADAL" clId="{20594227-883E-40E5-9F47-5A816EE7CA21}" dt="2022-02-22T12:18:13.558" v="3177" actId="20577"/>
          <ac:spMkLst>
            <pc:docMk/>
            <pc:sldMk cId="1649209003" sldId="621"/>
            <ac:spMk id="18" creationId="{3795A5DB-FC22-41DD-B722-5F811447F1E0}"/>
          </ac:spMkLst>
        </pc:spChg>
        <pc:spChg chg="add mod">
          <ac:chgData name="Siniša Vuksan" userId="3af124f9-b8e7-46e3-9422-21ae1d17ac0b" providerId="ADAL" clId="{20594227-883E-40E5-9F47-5A816EE7CA21}" dt="2022-02-22T12:18:15.927" v="3179" actId="20577"/>
          <ac:spMkLst>
            <pc:docMk/>
            <pc:sldMk cId="1649209003" sldId="621"/>
            <ac:spMk id="19" creationId="{5195E94D-F2A2-49FA-A128-D9CE54C693FF}"/>
          </ac:spMkLst>
        </pc:spChg>
        <pc:spChg chg="add mod">
          <ac:chgData name="Siniša Vuksan" userId="3af124f9-b8e7-46e3-9422-21ae1d17ac0b" providerId="ADAL" clId="{20594227-883E-40E5-9F47-5A816EE7CA21}" dt="2022-02-22T12:18:20.898" v="3182" actId="20577"/>
          <ac:spMkLst>
            <pc:docMk/>
            <pc:sldMk cId="1649209003" sldId="621"/>
            <ac:spMk id="20" creationId="{11428534-9056-4A5B-BFCA-450ABBDA046F}"/>
          </ac:spMkLst>
        </pc:spChg>
        <pc:spChg chg="add mod">
          <ac:chgData name="Siniša Vuksan" userId="3af124f9-b8e7-46e3-9422-21ae1d17ac0b" providerId="ADAL" clId="{20594227-883E-40E5-9F47-5A816EE7CA21}" dt="2022-02-22T12:20:50.907" v="3307" actId="1036"/>
          <ac:spMkLst>
            <pc:docMk/>
            <pc:sldMk cId="1649209003" sldId="621"/>
            <ac:spMk id="21" creationId="{98484F8F-3D2A-4D08-AF74-46BDE0CD246D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29" creationId="{92D5CA2B-9C72-4939-A79E-889BB5446D58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0" creationId="{6CC42019-C77C-489B-97E9-DA2D43F21BE6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1" creationId="{D907E99D-3E4E-4CCB-B03A-1DB8330CB72B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2" creationId="{E9BE2AD5-BC2A-46D3-843F-E72FCB8BBEB4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3" creationId="{A6E7669F-D5DF-4624-AAC3-05AF760D42FC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4" creationId="{7F76C991-7773-45B4-87C0-85EB04204440}"/>
          </ac:spMkLst>
        </pc:spChg>
        <pc:spChg chg="del">
          <ac:chgData name="Siniša Vuksan" userId="3af124f9-b8e7-46e3-9422-21ae1d17ac0b" providerId="ADAL" clId="{20594227-883E-40E5-9F47-5A816EE7CA21}" dt="2022-02-22T11:30:11.981" v="3078" actId="478"/>
          <ac:spMkLst>
            <pc:docMk/>
            <pc:sldMk cId="1649209003" sldId="621"/>
            <ac:spMk id="35" creationId="{6CB6A3AE-847D-4F48-BCBE-5E3CA2F15D78}"/>
          </ac:spMkLst>
        </pc:spChg>
        <pc:picChg chg="mod">
          <ac:chgData name="Siniša Vuksan" userId="3af124f9-b8e7-46e3-9422-21ae1d17ac0b" providerId="ADAL" clId="{20594227-883E-40E5-9F47-5A816EE7CA21}" dt="2022-02-22T12:13:12.580" v="3127" actId="14100"/>
          <ac:picMkLst>
            <pc:docMk/>
            <pc:sldMk cId="1649209003" sldId="621"/>
            <ac:picMk id="2" creationId="{79AB126F-5218-4223-8FB3-6BD5D18FF2B3}"/>
          </ac:picMkLst>
        </pc:picChg>
        <pc:picChg chg="mod">
          <ac:chgData name="Siniša Vuksan" userId="3af124f9-b8e7-46e3-9422-21ae1d17ac0b" providerId="ADAL" clId="{20594227-883E-40E5-9F47-5A816EE7CA21}" dt="2022-02-22T11:30:02.776" v="3077" actId="14826"/>
          <ac:picMkLst>
            <pc:docMk/>
            <pc:sldMk cId="1649209003" sldId="621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30T11:34:13.661" v="3777" actId="114"/>
      <pc:docMkLst>
        <pc:docMk/>
      </pc:docMkLst>
      <pc:sldChg chg="modSp setBg">
        <pc:chgData name="Siniša Vuksan" userId="3af124f9-b8e7-46e3-9422-21ae1d17ac0b" providerId="ADAL" clId="{D6F7B15F-22FF-425B-B979-1D15F7CB28F4}" dt="2021-08-30T11:34:13.661" v="3777" actId="114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30T11:34:13.661" v="3777" actId="114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6FCF-3BA7-4B9E-B149-E46969B18D67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B0652-CE16-4532-AD0D-DF5ADB502D1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728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7410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3954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B0652-CE16-4532-AD0D-DF5ADB502D16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896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11.3.2022.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e-sfera.hr/dodatni-digitalni-sadrzaji/7780aad3-7b6a-4509-b1d7-572d96a30432/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9CA7F97" TargetMode="External"/><Relationship Id="rId2" Type="http://schemas.openxmlformats.org/officeDocument/2006/relationships/hyperlink" Target="https://youtu.be/iGNux1MF6K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915583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7;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Choices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07529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2; </a:t>
            </a:r>
            <a:br>
              <a:rPr lang="hr-HR" sz="4400" i="1" dirty="0">
                <a:ea typeface="Cambria" panose="02040503050406030204" pitchFamily="18" charset="0"/>
                <a:cs typeface="+mj-cs"/>
              </a:rPr>
            </a:br>
            <a:r>
              <a:rPr lang="hr-HR" sz="4400" dirty="0">
                <a:ea typeface="Cambria" panose="02040503050406030204" pitchFamily="18" charset="0"/>
                <a:cs typeface="+mj-cs"/>
              </a:rPr>
              <a:t>Super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food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4250"/>
            <a:ext cx="4825982" cy="683047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102.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4712" y="128227"/>
            <a:ext cx="8878133" cy="65890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92D5CA2B-9C72-4939-A79E-889BB5446D58}"/>
              </a:ext>
            </a:extLst>
          </p:cNvPr>
          <p:cNvSpPr txBox="1">
            <a:spLocks/>
          </p:cNvSpPr>
          <p:nvPr/>
        </p:nvSpPr>
        <p:spPr>
          <a:xfrm>
            <a:off x="265704" y="867675"/>
            <a:ext cx="8757141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told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wait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told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wait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7AE0DD14-BCA6-4000-BBC2-AED4C23F601C}"/>
              </a:ext>
            </a:extLst>
          </p:cNvPr>
          <p:cNvSpPr txBox="1">
            <a:spLocks/>
          </p:cNvSpPr>
          <p:nvPr/>
        </p:nvSpPr>
        <p:spPr>
          <a:xfrm>
            <a:off x="338060" y="2093390"/>
            <a:ext cx="8757141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All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cakes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eaten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All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cakes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eaten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6B7EEC5F-7EBC-4C25-AE2F-74A72C8BC8A2}"/>
              </a:ext>
            </a:extLst>
          </p:cNvPr>
          <p:cNvSpPr txBox="1">
            <a:spLocks/>
          </p:cNvSpPr>
          <p:nvPr/>
        </p:nvSpPr>
        <p:spPr>
          <a:xfrm>
            <a:off x="339069" y="3319105"/>
            <a:ext cx="8757141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lot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new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teachers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employed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lot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new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teachers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employed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3661F2EE-D0F3-434A-BB86-A0050428C275}"/>
              </a:ext>
            </a:extLst>
          </p:cNvPr>
          <p:cNvSpPr txBox="1">
            <a:spLocks/>
          </p:cNvSpPr>
          <p:nvPr/>
        </p:nvSpPr>
        <p:spPr>
          <a:xfrm>
            <a:off x="265704" y="4548555"/>
            <a:ext cx="8757141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windows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closed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windows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closed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="" xmlns:a16="http://schemas.microsoft.com/office/drawing/2014/main" id="{D6A9B222-634A-4A10-AE4D-4CAF73EA5D0F}"/>
              </a:ext>
            </a:extLst>
          </p:cNvPr>
          <p:cNvSpPr txBox="1">
            <a:spLocks/>
          </p:cNvSpPr>
          <p:nvPr/>
        </p:nvSpPr>
        <p:spPr>
          <a:xfrm>
            <a:off x="265703" y="5785955"/>
            <a:ext cx="8757141" cy="139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Luke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Jenny </a:t>
            </a:r>
            <a:r>
              <a:rPr lang="hr-HR" sz="1800" i="1" dirty="0" err="1">
                <a:solidFill>
                  <a:srgbClr val="FF0000"/>
                </a:solidFill>
              </a:rPr>
              <a:t>were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invited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party.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Luke </a:t>
            </a:r>
            <a:r>
              <a:rPr lang="hr-HR" sz="1800" i="1" dirty="0" err="1">
                <a:solidFill>
                  <a:srgbClr val="FF0000"/>
                </a:solidFill>
              </a:rPr>
              <a:t>and</a:t>
            </a:r>
            <a:r>
              <a:rPr lang="hr-HR" sz="1800" i="1" dirty="0">
                <a:solidFill>
                  <a:srgbClr val="FF0000"/>
                </a:solidFill>
              </a:rPr>
              <a:t> Jenny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invited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party.</a:t>
            </a:r>
          </a:p>
        </p:txBody>
      </p:sp>
    </p:spTree>
    <p:extLst>
      <p:ext uri="{BB962C8B-B14F-4D97-AF65-F5344CB8AC3E}">
        <p14:creationId xmlns="" xmlns:p14="http://schemas.microsoft.com/office/powerpoint/2010/main" val="29274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9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520" y="12287"/>
            <a:ext cx="4817828" cy="6818934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3366DD22-1660-4B96-982C-4C327326E0FC}"/>
              </a:ext>
            </a:extLst>
          </p:cNvPr>
          <p:cNvSpPr txBox="1">
            <a:spLocks/>
          </p:cNvSpPr>
          <p:nvPr/>
        </p:nvSpPr>
        <p:spPr>
          <a:xfrm>
            <a:off x="4831347" y="0"/>
            <a:ext cx="7347133" cy="684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Turn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sentences</a:t>
            </a:r>
            <a:r>
              <a:rPr lang="hr-HR" sz="2000" b="1" dirty="0"/>
              <a:t> </a:t>
            </a:r>
            <a:r>
              <a:rPr lang="hr-HR" sz="2000" b="1" dirty="0" err="1"/>
              <a:t>into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passive</a:t>
            </a:r>
            <a:r>
              <a:rPr lang="hr-HR" sz="2000" b="1" dirty="0"/>
              <a:t> </a:t>
            </a:r>
            <a:r>
              <a:rPr lang="hr-HR" sz="2000" b="1" dirty="0" err="1"/>
              <a:t>voice</a:t>
            </a:r>
            <a:r>
              <a:rPr lang="hr-HR" sz="2000" b="1" dirty="0"/>
              <a:t>. </a:t>
            </a:r>
            <a:br>
              <a:rPr lang="hr-HR" sz="2000" b="1" dirty="0"/>
            </a:br>
            <a:r>
              <a:rPr lang="hr-HR" sz="2000" i="1" dirty="0"/>
              <a:t>Prepiši rečenice u njihovom pasivnom obliku.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43354" y="747740"/>
            <a:ext cx="10984040" cy="562264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32C86334-D946-45A8-A9F1-EC34CAE12455}"/>
              </a:ext>
            </a:extLst>
          </p:cNvPr>
          <p:cNvSpPr txBox="1">
            <a:spLocks/>
          </p:cNvSpPr>
          <p:nvPr/>
        </p:nvSpPr>
        <p:spPr>
          <a:xfrm>
            <a:off x="1235536" y="1961184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Emails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sent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every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F3FDC2CB-2B5A-4C24-97F7-6A4C458CD520}"/>
              </a:ext>
            </a:extLst>
          </p:cNvPr>
          <p:cNvSpPr txBox="1">
            <a:spLocks/>
          </p:cNvSpPr>
          <p:nvPr/>
        </p:nvSpPr>
        <p:spPr>
          <a:xfrm>
            <a:off x="1235536" y="2954156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Chocolate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prefered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by</a:t>
            </a:r>
            <a:r>
              <a:rPr lang="hr-HR" sz="1800" i="1" dirty="0">
                <a:solidFill>
                  <a:srgbClr val="FF0000"/>
                </a:solidFill>
              </a:rPr>
              <a:t> most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students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our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class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F0F31794-1A66-4AEB-860F-8AEDF0190BD3}"/>
              </a:ext>
            </a:extLst>
          </p:cNvPr>
          <p:cNvSpPr txBox="1">
            <a:spLocks/>
          </p:cNvSpPr>
          <p:nvPr/>
        </p:nvSpPr>
        <p:spPr>
          <a:xfrm>
            <a:off x="1235536" y="3947128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Phones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often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lost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B6C493EC-6A4A-4891-8C8A-D551D1C86A37}"/>
              </a:ext>
            </a:extLst>
          </p:cNvPr>
          <p:cNvSpPr txBox="1">
            <a:spLocks/>
          </p:cNvSpPr>
          <p:nvPr/>
        </p:nvSpPr>
        <p:spPr>
          <a:xfrm>
            <a:off x="1235535" y="4924683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lot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book</a:t>
            </a:r>
            <a:r>
              <a:rPr lang="hr-HR" sz="1800" i="1" dirty="0">
                <a:solidFill>
                  <a:srgbClr val="FF0000"/>
                </a:solidFill>
              </a:rPr>
              <a:t> are </a:t>
            </a:r>
            <a:r>
              <a:rPr lang="hr-HR" sz="1800" i="1" dirty="0" err="1">
                <a:solidFill>
                  <a:srgbClr val="FF0000"/>
                </a:solidFill>
              </a:rPr>
              <a:t>read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class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="" xmlns:a16="http://schemas.microsoft.com/office/drawing/2014/main" id="{974AA4DE-27E2-4712-9EBE-1C3052DFF3E1}"/>
              </a:ext>
            </a:extLst>
          </p:cNvPr>
          <p:cNvSpPr txBox="1">
            <a:spLocks/>
          </p:cNvSpPr>
          <p:nvPr/>
        </p:nvSpPr>
        <p:spPr>
          <a:xfrm>
            <a:off x="1235535" y="5925684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car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washed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every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week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8518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6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605" y="1"/>
            <a:ext cx="4813549" cy="684350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6782" y="449547"/>
            <a:ext cx="5119477" cy="31280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555802" y="427072"/>
            <a:ext cx="6636198" cy="623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i="1" dirty="0" smtClean="0">
                <a:solidFill>
                  <a:srgbClr val="00B0F0"/>
                </a:solidFill>
              </a:rPr>
              <a:t>2</a:t>
            </a:r>
            <a:r>
              <a:rPr lang="hr-HR" sz="2000" b="1" i="1" dirty="0" smtClean="0"/>
              <a:t> </a:t>
            </a:r>
            <a:r>
              <a:rPr lang="hr-HR" sz="2000" b="1" i="1" dirty="0" err="1"/>
              <a:t>Oranges</a:t>
            </a:r>
            <a:r>
              <a:rPr lang="hr-HR" sz="2000" b="1" i="1" dirty="0"/>
              <a:t> are </a:t>
            </a:r>
            <a:r>
              <a:rPr lang="hr-HR" sz="2000" b="1" i="1" dirty="0" err="1"/>
              <a:t>imported</a:t>
            </a:r>
            <a:r>
              <a:rPr lang="hr-HR" sz="2000" b="1" i="1" dirty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Spain.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3</a:t>
            </a:r>
            <a:r>
              <a:rPr lang="hr-HR" sz="2000" b="1" i="1" dirty="0"/>
              <a:t> </a:t>
            </a:r>
            <a:r>
              <a:rPr lang="hr-HR" sz="2000" b="1" i="1" dirty="0" err="1"/>
              <a:t>Grapes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</a:t>
            </a:r>
            <a:r>
              <a:rPr lang="hr-HR" sz="2000" b="1" i="1" dirty="0" err="1"/>
              <a:t>apples</a:t>
            </a:r>
            <a:r>
              <a:rPr lang="hr-HR" sz="2000" b="1" i="1" dirty="0"/>
              <a:t> are </a:t>
            </a:r>
            <a:r>
              <a:rPr lang="hr-HR" sz="2000" b="1" i="1" dirty="0" err="1"/>
              <a:t>produced</a:t>
            </a:r>
            <a:r>
              <a:rPr lang="hr-HR" sz="2000" b="1" i="1" dirty="0"/>
              <a:t> </a:t>
            </a:r>
            <a:r>
              <a:rPr lang="hr-HR" sz="2000" b="1" i="1" dirty="0" err="1"/>
              <a:t>in</a:t>
            </a:r>
            <a:r>
              <a:rPr lang="hr-HR" sz="2000" b="1" i="1" dirty="0"/>
              <a:t> Croatia.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4</a:t>
            </a:r>
            <a:r>
              <a:rPr lang="hr-HR" sz="2000" b="1" i="1" dirty="0"/>
              <a:t> </a:t>
            </a:r>
            <a:r>
              <a:rPr lang="hr-HR" sz="2000" b="1" i="1" dirty="0" err="1"/>
              <a:t>Cucumbers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</a:t>
            </a:r>
            <a:r>
              <a:rPr lang="hr-HR" sz="2000" b="1" i="1" dirty="0" err="1"/>
              <a:t>potatoes</a:t>
            </a:r>
            <a:r>
              <a:rPr lang="hr-HR" sz="2000" b="1" i="1" dirty="0"/>
              <a:t> are </a:t>
            </a:r>
            <a:r>
              <a:rPr lang="hr-HR" sz="2000" b="1" i="1" dirty="0" err="1"/>
              <a:t>imported</a:t>
            </a:r>
            <a:r>
              <a:rPr lang="hr-HR" sz="2000" b="1" i="1" dirty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</a:t>
            </a:r>
            <a:r>
              <a:rPr lang="hr-HR" sz="2000" b="1" i="1" dirty="0" err="1"/>
              <a:t>Bosnia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</a:t>
            </a:r>
            <a:r>
              <a:rPr lang="hr-HR" sz="2000" b="1" i="1" dirty="0" err="1"/>
              <a:t>Herzegovina</a:t>
            </a:r>
            <a:r>
              <a:rPr lang="hr-HR" sz="2000" b="1" i="1" dirty="0"/>
              <a:t>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5</a:t>
            </a:r>
            <a:r>
              <a:rPr lang="hr-HR" sz="2000" b="1" i="1" dirty="0"/>
              <a:t> Red </a:t>
            </a:r>
            <a:r>
              <a:rPr lang="hr-HR" sz="2000" b="1" i="1" dirty="0" err="1"/>
              <a:t>onions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</a:t>
            </a:r>
            <a:r>
              <a:rPr lang="hr-HR" sz="2000" b="1" i="1" dirty="0" err="1"/>
              <a:t>carrots</a:t>
            </a:r>
            <a:r>
              <a:rPr lang="hr-HR" sz="2000" b="1" i="1" dirty="0"/>
              <a:t> are </a:t>
            </a:r>
            <a:r>
              <a:rPr lang="hr-HR" sz="2000" b="1" i="1" dirty="0" err="1"/>
              <a:t>imported</a:t>
            </a:r>
            <a:r>
              <a:rPr lang="hr-HR" sz="2000" b="1" i="1" dirty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</a:t>
            </a:r>
            <a:r>
              <a:rPr lang="hr-HR" sz="2000" b="1" i="1" dirty="0" err="1"/>
              <a:t>Serbia</a:t>
            </a:r>
            <a:r>
              <a:rPr lang="hr-HR" sz="2000" b="1" i="1" dirty="0"/>
              <a:t>.</a:t>
            </a:r>
          </a:p>
        </p:txBody>
      </p:sp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3366DD22-1660-4B96-982C-4C327326E0FC}"/>
              </a:ext>
            </a:extLst>
          </p:cNvPr>
          <p:cNvSpPr txBox="1">
            <a:spLocks/>
          </p:cNvSpPr>
          <p:nvPr/>
        </p:nvSpPr>
        <p:spPr>
          <a:xfrm>
            <a:off x="5528986" y="3798004"/>
            <a:ext cx="6649973" cy="3493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Change the sentences into the past simple</a:t>
            </a:r>
            <a:r>
              <a:rPr lang="hr-HR" sz="2000" b="1" dirty="0"/>
              <a:t> </a:t>
            </a:r>
            <a:r>
              <a:rPr lang="en-US" sz="2000" b="1" dirty="0"/>
              <a:t>to make sentences about the year 2017.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2</a:t>
            </a:r>
            <a:r>
              <a:rPr lang="hr-HR" sz="2000" b="1" i="1" dirty="0"/>
              <a:t> 1.171 </a:t>
            </a:r>
            <a:r>
              <a:rPr lang="hr-HR" sz="2000" b="1" i="1" dirty="0" err="1"/>
              <a:t>tons</a:t>
            </a:r>
            <a:r>
              <a:rPr lang="hr-HR" sz="2000" b="1" i="1" dirty="0"/>
              <a:t> </a:t>
            </a:r>
            <a:r>
              <a:rPr lang="hr-HR" sz="2000" b="1" i="1" dirty="0" err="1"/>
              <a:t>of</a:t>
            </a:r>
            <a:r>
              <a:rPr lang="hr-HR" sz="2000" b="1" i="1" dirty="0"/>
              <a:t> </a:t>
            </a:r>
            <a:r>
              <a:rPr lang="hr-HR" sz="2000" b="1" i="1" dirty="0" err="1"/>
              <a:t>cucumbers</a:t>
            </a:r>
            <a:r>
              <a:rPr lang="hr-HR" sz="2000" b="1" i="1" dirty="0"/>
              <a:t> </a:t>
            </a:r>
            <a:r>
              <a:rPr lang="hr-HR" sz="2000" b="1" i="1" dirty="0" err="1" smtClean="0"/>
              <a:t>were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imported</a:t>
            </a:r>
            <a:r>
              <a:rPr lang="hr-HR" sz="2000" b="1" i="1" dirty="0" smtClean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</a:t>
            </a:r>
            <a:r>
              <a:rPr lang="hr-HR" sz="2000" b="1" i="1" dirty="0" err="1"/>
              <a:t>Bosnia</a:t>
            </a:r>
            <a:r>
              <a:rPr lang="hr-HR" sz="2000" b="1" i="1" dirty="0"/>
              <a:t> </a:t>
            </a:r>
            <a:r>
              <a:rPr lang="hr-HR" sz="2000" b="1" i="1" dirty="0" err="1"/>
              <a:t>and</a:t>
            </a:r>
            <a:r>
              <a:rPr lang="hr-HR" sz="2000" b="1" i="1" dirty="0"/>
              <a:t> </a:t>
            </a:r>
            <a:r>
              <a:rPr lang="hr-HR" sz="2000" b="1" i="1" dirty="0" err="1"/>
              <a:t>Herzegovina</a:t>
            </a:r>
            <a:r>
              <a:rPr lang="hr-HR" sz="2000" b="1" i="1" dirty="0"/>
              <a:t> </a:t>
            </a:r>
            <a:r>
              <a:rPr lang="hr-HR" sz="2000" b="1" i="1" dirty="0" err="1"/>
              <a:t>in</a:t>
            </a:r>
            <a:r>
              <a:rPr lang="hr-HR" sz="2000" b="1" i="1" dirty="0"/>
              <a:t> 2017. 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3</a:t>
            </a:r>
            <a:r>
              <a:rPr lang="hr-HR" sz="2000" b="1" i="1" dirty="0"/>
              <a:t> 1.700 </a:t>
            </a:r>
            <a:r>
              <a:rPr lang="hr-HR" sz="2000" b="1" i="1" dirty="0" err="1"/>
              <a:t>tons</a:t>
            </a:r>
            <a:r>
              <a:rPr lang="hr-HR" sz="2000" b="1" i="1" dirty="0"/>
              <a:t> </a:t>
            </a:r>
            <a:r>
              <a:rPr lang="hr-HR" sz="2000" b="1" i="1" dirty="0" err="1"/>
              <a:t>of</a:t>
            </a:r>
            <a:r>
              <a:rPr lang="hr-HR" sz="2000" b="1" i="1" dirty="0"/>
              <a:t> </a:t>
            </a:r>
            <a:r>
              <a:rPr lang="hr-HR" sz="2000" b="1" i="1" dirty="0" err="1"/>
              <a:t>carrots</a:t>
            </a:r>
            <a:r>
              <a:rPr lang="hr-HR" sz="2000" b="1" i="1" dirty="0"/>
              <a:t> </a:t>
            </a:r>
            <a:r>
              <a:rPr lang="hr-HR" sz="2000" b="1" i="1" dirty="0" err="1"/>
              <a:t>were</a:t>
            </a:r>
            <a:r>
              <a:rPr lang="hr-HR" sz="2000" b="1" i="1" dirty="0"/>
              <a:t> </a:t>
            </a:r>
            <a:r>
              <a:rPr lang="hr-HR" sz="2000" b="1" i="1" dirty="0" err="1"/>
              <a:t>imported</a:t>
            </a:r>
            <a:r>
              <a:rPr lang="hr-HR" sz="2000" b="1" i="1" dirty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</a:t>
            </a:r>
            <a:r>
              <a:rPr lang="hr-HR" sz="2000" b="1" i="1" dirty="0" err="1"/>
              <a:t>Serbia</a:t>
            </a:r>
            <a:r>
              <a:rPr lang="hr-HR" sz="2000" b="1" i="1" dirty="0"/>
              <a:t> </a:t>
            </a:r>
            <a:r>
              <a:rPr lang="hr-HR" sz="2000" b="1" i="1" dirty="0" err="1"/>
              <a:t>in</a:t>
            </a:r>
            <a:r>
              <a:rPr lang="hr-HR" sz="2000" b="1" i="1" dirty="0"/>
              <a:t> 2017.</a:t>
            </a:r>
          </a:p>
          <a:p>
            <a:pPr marL="0" indent="0">
              <a:buNone/>
            </a:pPr>
            <a:r>
              <a:rPr lang="hr-HR" sz="2000" b="1" i="1" dirty="0">
                <a:solidFill>
                  <a:srgbClr val="00B0F0"/>
                </a:solidFill>
              </a:rPr>
              <a:t>4</a:t>
            </a:r>
            <a:r>
              <a:rPr lang="hr-HR" sz="2000" b="1" i="1" dirty="0"/>
              <a:t> 1.800 </a:t>
            </a:r>
            <a:r>
              <a:rPr lang="hr-HR" sz="2000" b="1" i="1" dirty="0" err="1"/>
              <a:t>tons</a:t>
            </a:r>
            <a:r>
              <a:rPr lang="hr-HR" sz="2000" b="1" i="1" dirty="0"/>
              <a:t> </a:t>
            </a:r>
            <a:r>
              <a:rPr lang="hr-HR" sz="2000" b="1" i="1" dirty="0" err="1"/>
              <a:t>of</a:t>
            </a:r>
            <a:r>
              <a:rPr lang="hr-HR" sz="2000" b="1" i="1" dirty="0"/>
              <a:t> </a:t>
            </a:r>
            <a:r>
              <a:rPr lang="hr-HR" sz="2000" b="1" i="1" dirty="0" err="1"/>
              <a:t>oranges</a:t>
            </a:r>
            <a:r>
              <a:rPr lang="hr-HR" sz="2000" b="1" i="1" dirty="0"/>
              <a:t> </a:t>
            </a:r>
            <a:r>
              <a:rPr lang="hr-HR" sz="2000" b="1" i="1" dirty="0" err="1"/>
              <a:t>were</a:t>
            </a:r>
            <a:r>
              <a:rPr lang="hr-HR" sz="2000" b="1" i="1" dirty="0"/>
              <a:t> </a:t>
            </a:r>
            <a:r>
              <a:rPr lang="hr-HR" sz="2000" b="1" i="1" dirty="0" err="1"/>
              <a:t>imported</a:t>
            </a:r>
            <a:r>
              <a:rPr lang="hr-HR" sz="2000" b="1" i="1" dirty="0"/>
              <a:t> </a:t>
            </a:r>
            <a:r>
              <a:rPr lang="hr-HR" sz="2000" b="1" i="1" dirty="0" err="1"/>
              <a:t>from</a:t>
            </a:r>
            <a:r>
              <a:rPr lang="hr-HR" sz="2000" b="1" i="1" dirty="0"/>
              <a:t> Spain </a:t>
            </a:r>
            <a:r>
              <a:rPr lang="hr-HR" sz="2000" b="1" i="1" dirty="0" err="1"/>
              <a:t>in</a:t>
            </a:r>
            <a:r>
              <a:rPr lang="hr-HR" sz="2000" b="1" i="1" dirty="0"/>
              <a:t> 2017.</a:t>
            </a:r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6782" y="3905359"/>
            <a:ext cx="5148844" cy="29381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91353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324" y="1"/>
            <a:ext cx="4814220" cy="68435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29544" y="1341536"/>
            <a:ext cx="5732948" cy="52421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E03748C9-6A62-429F-8ED6-EB1BB85580AE}"/>
              </a:ext>
            </a:extLst>
          </p:cNvPr>
          <p:cNvSpPr txBox="1">
            <a:spLocks/>
          </p:cNvSpPr>
          <p:nvPr/>
        </p:nvSpPr>
        <p:spPr>
          <a:xfrm>
            <a:off x="5625165" y="3355778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cooked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BE2EEB54-F159-44A0-9F4D-34AE7AB0A093}"/>
              </a:ext>
            </a:extLst>
          </p:cNvPr>
          <p:cNvSpPr txBox="1">
            <a:spLocks/>
          </p:cNvSpPr>
          <p:nvPr/>
        </p:nvSpPr>
        <p:spPr>
          <a:xfrm>
            <a:off x="5648611" y="3648466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baked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6402555F-D1AA-4A4F-B09C-A3F846E28019}"/>
              </a:ext>
            </a:extLst>
          </p:cNvPr>
          <p:cNvSpPr txBox="1">
            <a:spLocks/>
          </p:cNvSpPr>
          <p:nvPr/>
        </p:nvSpPr>
        <p:spPr>
          <a:xfrm>
            <a:off x="5672057" y="3916513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whipped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FBE83E29-11F7-4022-B56E-2AB687CE9BBB}"/>
              </a:ext>
            </a:extLst>
          </p:cNvPr>
          <p:cNvSpPr txBox="1">
            <a:spLocks/>
          </p:cNvSpPr>
          <p:nvPr/>
        </p:nvSpPr>
        <p:spPr>
          <a:xfrm>
            <a:off x="6514570" y="4196282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spread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D58E10E9-1DF3-4607-924E-C7368C3B5257}"/>
              </a:ext>
            </a:extLst>
          </p:cNvPr>
          <p:cNvSpPr txBox="1">
            <a:spLocks/>
          </p:cNvSpPr>
          <p:nvPr/>
        </p:nvSpPr>
        <p:spPr>
          <a:xfrm>
            <a:off x="5485005" y="4789071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sliced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FE48F666-DF5B-4EB6-9171-15599CDF8447}"/>
              </a:ext>
            </a:extLst>
          </p:cNvPr>
          <p:cNvSpPr txBox="1">
            <a:spLocks/>
          </p:cNvSpPr>
          <p:nvPr/>
        </p:nvSpPr>
        <p:spPr>
          <a:xfrm>
            <a:off x="5485005" y="5055696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grilled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76DF3DF6-13D9-4463-AB48-1F240EAD26B4}"/>
              </a:ext>
            </a:extLst>
          </p:cNvPr>
          <p:cNvSpPr txBox="1">
            <a:spLocks/>
          </p:cNvSpPr>
          <p:nvPr/>
        </p:nvSpPr>
        <p:spPr>
          <a:xfrm>
            <a:off x="5625165" y="5336887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fried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EBDC4D5E-187A-4B54-9201-D92E8D7A91B1}"/>
              </a:ext>
            </a:extLst>
          </p:cNvPr>
          <p:cNvSpPr txBox="1">
            <a:spLocks/>
          </p:cNvSpPr>
          <p:nvPr/>
        </p:nvSpPr>
        <p:spPr>
          <a:xfrm>
            <a:off x="6222785" y="5629575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are </a:t>
            </a:r>
            <a:r>
              <a:rPr lang="hr-HR" sz="1800" i="1" dirty="0" err="1">
                <a:solidFill>
                  <a:srgbClr val="FF0000"/>
                </a:solidFill>
              </a:rPr>
              <a:t>cut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="" xmlns:a16="http://schemas.microsoft.com/office/drawing/2014/main" id="{E0C48405-0EB6-458F-AF78-E9FD4A00AF8C}"/>
              </a:ext>
            </a:extLst>
          </p:cNvPr>
          <p:cNvSpPr txBox="1">
            <a:spLocks/>
          </p:cNvSpPr>
          <p:nvPr/>
        </p:nvSpPr>
        <p:spPr>
          <a:xfrm>
            <a:off x="5767550" y="5887320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served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="" xmlns:a16="http://schemas.microsoft.com/office/drawing/2014/main" id="{3252C998-86BA-4E60-924D-BBACB331C8E3}"/>
              </a:ext>
            </a:extLst>
          </p:cNvPr>
          <p:cNvSpPr txBox="1">
            <a:spLocks/>
          </p:cNvSpPr>
          <p:nvPr/>
        </p:nvSpPr>
        <p:spPr>
          <a:xfrm>
            <a:off x="5672057" y="6188274"/>
            <a:ext cx="205913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roasted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574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324" y="1"/>
            <a:ext cx="4814220" cy="6843505"/>
          </a:xfrm>
          <a:prstGeom prst="rect">
            <a:avLst/>
          </a:prstGeom>
        </p:spPr>
      </p:pic>
      <p:sp>
        <p:nvSpPr>
          <p:cNvPr id="22" name="Rezervirano mjesto sadržaja 2">
            <a:extLst>
              <a:ext uri="{FF2B5EF4-FFF2-40B4-BE49-F238E27FC236}">
                <a16:creationId xmlns="" xmlns:a16="http://schemas.microsoft.com/office/drawing/2014/main" id="{3366DD22-1660-4B96-982C-4C327326E0FC}"/>
              </a:ext>
            </a:extLst>
          </p:cNvPr>
          <p:cNvSpPr txBox="1">
            <a:spLocks/>
          </p:cNvSpPr>
          <p:nvPr/>
        </p:nvSpPr>
        <p:spPr>
          <a:xfrm>
            <a:off x="4829544" y="108278"/>
            <a:ext cx="7347131" cy="488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4098" y="850993"/>
            <a:ext cx="9509688" cy="57725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9865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Vidi izvornu sliku">
            <a:hlinkClick r:id="rId3"/>
            <a:extLst>
              <a:ext uri="{FF2B5EF4-FFF2-40B4-BE49-F238E27FC236}">
                <a16:creationId xmlns="" xmlns:a16="http://schemas.microsoft.com/office/drawing/2014/main" id="{ECEDA4D1-0B3A-4302-9BBD-A905A471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0" y="5643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854A8B6D-F1C9-40F8-AD16-4E1B1F4B34D2}"/>
              </a:ext>
            </a:extLst>
          </p:cNvPr>
          <p:cNvSpPr txBox="1">
            <a:spLocks/>
          </p:cNvSpPr>
          <p:nvPr/>
        </p:nvSpPr>
        <p:spPr>
          <a:xfrm>
            <a:off x="0" y="2360102"/>
            <a:ext cx="4825981" cy="4050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5"/>
              </a:rPr>
              <a:t>https://www.e-sfera.hr/dodatni-digitalni-sadrzaji/7780aad3-7b6a-4509-b1d7-572d96a30432/</a:t>
            </a:r>
            <a:endParaRPr lang="hr-HR" sz="2000" u="sng" dirty="0"/>
          </a:p>
          <a:p>
            <a:pPr marL="0" indent="0" algn="ctr">
              <a:buNone/>
            </a:pPr>
            <a:r>
              <a:rPr lang="hr-HR" sz="2000" b="1" u="sng" dirty="0" err="1"/>
              <a:t>Food</a:t>
            </a:r>
            <a:r>
              <a:rPr lang="hr-HR" sz="2000" b="1" u="sng" dirty="0"/>
              <a:t> </a:t>
            </a:r>
            <a:r>
              <a:rPr lang="hr-HR" sz="2000" b="1" u="sng" dirty="0" err="1"/>
              <a:t>Fusion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</a:t>
            </a:r>
            <a:r>
              <a:rPr lang="hr-HR" sz="2000" b="1" dirty="0" err="1"/>
              <a:t>bellow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Pročitaj tekstove i riješi zadatke ispod teksta.</a:t>
            </a: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6172" y="27526"/>
            <a:ext cx="4819278" cy="683047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129478" y="1034716"/>
            <a:ext cx="10796818" cy="55947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Rezervirano mjesto sadržaja 2">
            <a:extLst>
              <a:ext uri="{FF2B5EF4-FFF2-40B4-BE49-F238E27FC236}">
                <a16:creationId xmlns="" xmlns:a16="http://schemas.microsoft.com/office/drawing/2014/main" id="{92D5CA2B-9C72-4939-A79E-889BB5446D58}"/>
              </a:ext>
            </a:extLst>
          </p:cNvPr>
          <p:cNvSpPr txBox="1">
            <a:spLocks/>
          </p:cNvSpPr>
          <p:nvPr/>
        </p:nvSpPr>
        <p:spPr>
          <a:xfrm>
            <a:off x="1390162" y="2763745"/>
            <a:ext cx="8757141" cy="58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food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brought</a:t>
            </a:r>
            <a:r>
              <a:rPr lang="hr-HR" sz="1800" i="1" dirty="0">
                <a:solidFill>
                  <a:srgbClr val="FF0000"/>
                </a:solidFill>
              </a:rPr>
              <a:t> to </a:t>
            </a:r>
            <a:r>
              <a:rPr lang="hr-HR" sz="1800" i="1" dirty="0" err="1">
                <a:solidFill>
                  <a:srgbClr val="FF0000"/>
                </a:solidFill>
              </a:rPr>
              <a:t>you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shortly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037C8ADB-39AD-40CA-B53C-901F36122343}"/>
              </a:ext>
            </a:extLst>
          </p:cNvPr>
          <p:cNvSpPr txBox="1">
            <a:spLocks/>
          </p:cNvSpPr>
          <p:nvPr/>
        </p:nvSpPr>
        <p:spPr>
          <a:xfrm>
            <a:off x="1390161" y="3564256"/>
            <a:ext cx="8757141" cy="58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stadium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built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two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years</a:t>
            </a:r>
            <a:r>
              <a:rPr lang="hr-HR" sz="1800" i="1" dirty="0">
                <a:solidFill>
                  <a:srgbClr val="FF0000"/>
                </a:solidFill>
              </a:rPr>
              <a:t> ago.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4FB0A452-F347-487C-99D9-3672938B3BB4}"/>
              </a:ext>
            </a:extLst>
          </p:cNvPr>
          <p:cNvSpPr txBox="1">
            <a:spLocks/>
          </p:cNvSpPr>
          <p:nvPr/>
        </p:nvSpPr>
        <p:spPr>
          <a:xfrm>
            <a:off x="1390161" y="4384752"/>
            <a:ext cx="8757141" cy="58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floor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washed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every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="" xmlns:a16="http://schemas.microsoft.com/office/drawing/2014/main" id="{8840AC13-02A9-4632-B2BA-2643635C44C6}"/>
              </a:ext>
            </a:extLst>
          </p:cNvPr>
          <p:cNvSpPr txBox="1">
            <a:spLocks/>
          </p:cNvSpPr>
          <p:nvPr/>
        </p:nvSpPr>
        <p:spPr>
          <a:xfrm>
            <a:off x="1390160" y="5187325"/>
            <a:ext cx="8757141" cy="58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My bike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stolen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couple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days</a:t>
            </a:r>
            <a:r>
              <a:rPr lang="hr-HR" sz="1800" i="1" dirty="0">
                <a:solidFill>
                  <a:srgbClr val="FF0000"/>
                </a:solidFill>
              </a:rPr>
              <a:t> ago.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="" xmlns:a16="http://schemas.microsoft.com/office/drawing/2014/main" id="{2816751F-BE37-4805-B73A-4DA5D6719EA2}"/>
              </a:ext>
            </a:extLst>
          </p:cNvPr>
          <p:cNvSpPr txBox="1">
            <a:spLocks/>
          </p:cNvSpPr>
          <p:nvPr/>
        </p:nvSpPr>
        <p:spPr>
          <a:xfrm>
            <a:off x="1390160" y="5994960"/>
            <a:ext cx="8757141" cy="588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English </a:t>
            </a:r>
            <a:r>
              <a:rPr lang="hr-HR" sz="1800" i="1" dirty="0" err="1">
                <a:solidFill>
                  <a:srgbClr val="FF0000"/>
                </a:solidFill>
              </a:rPr>
              <a:t>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spoken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around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world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19958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9" grpId="0" build="p"/>
      <p:bldP spid="13" grpId="0" build="p"/>
      <p:bldP spid="18" grpId="0" build="p"/>
      <p:bldP spid="19" grpId="0" build="p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542" y="12287"/>
            <a:ext cx="4809783" cy="68189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043354" y="797993"/>
            <a:ext cx="10984040" cy="55221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32C86334-D946-45A8-A9F1-EC34CAE12455}"/>
              </a:ext>
            </a:extLst>
          </p:cNvPr>
          <p:cNvSpPr txBox="1">
            <a:spLocks/>
          </p:cNvSpPr>
          <p:nvPr/>
        </p:nvSpPr>
        <p:spPr>
          <a:xfrm>
            <a:off x="1139445" y="1792742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teacher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completed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exercise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DF7C3866-D453-493D-9391-6C1F9BE6D79A}"/>
              </a:ext>
            </a:extLst>
          </p:cNvPr>
          <p:cNvSpPr txBox="1">
            <a:spLocks/>
          </p:cNvSpPr>
          <p:nvPr/>
        </p:nvSpPr>
        <p:spPr>
          <a:xfrm>
            <a:off x="1139445" y="2630941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His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mother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will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pack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bag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4524EBC3-1F67-4751-ADAF-42CE61070B99}"/>
              </a:ext>
            </a:extLst>
          </p:cNvPr>
          <p:cNvSpPr txBox="1">
            <a:spLocks/>
          </p:cNvSpPr>
          <p:nvPr/>
        </p:nvSpPr>
        <p:spPr>
          <a:xfrm>
            <a:off x="1139445" y="3452489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Everybody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loves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football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England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109120A7-98FC-4426-8173-B698524B9875}"/>
              </a:ext>
            </a:extLst>
          </p:cNvPr>
          <p:cNvSpPr txBox="1">
            <a:spLocks/>
          </p:cNvSpPr>
          <p:nvPr/>
        </p:nvSpPr>
        <p:spPr>
          <a:xfrm>
            <a:off x="1139445" y="4286323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fire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destroyed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lots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houses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B9113C2B-6588-463A-9C87-E2EBDBEDD077}"/>
              </a:ext>
            </a:extLst>
          </p:cNvPr>
          <p:cNvSpPr txBox="1">
            <a:spLocks/>
          </p:cNvSpPr>
          <p:nvPr/>
        </p:nvSpPr>
        <p:spPr>
          <a:xfrm>
            <a:off x="1139445" y="5132189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We</a:t>
            </a:r>
            <a:r>
              <a:rPr lang="hr-HR" sz="1800" i="1" dirty="0">
                <a:solidFill>
                  <a:srgbClr val="FF0000"/>
                </a:solidFill>
              </a:rPr>
              <a:t> do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clean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our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rooms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="" xmlns:a16="http://schemas.microsoft.com/office/drawing/2014/main" id="{0C693640-CF76-41BE-AE91-95D5C082E6D5}"/>
              </a:ext>
            </a:extLst>
          </p:cNvPr>
          <p:cNvSpPr txBox="1">
            <a:spLocks/>
          </p:cNvSpPr>
          <p:nvPr/>
        </p:nvSpPr>
        <p:spPr>
          <a:xfrm>
            <a:off x="1139444" y="5953107"/>
            <a:ext cx="1079185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</a:t>
            </a:r>
            <a:r>
              <a:rPr lang="hr-HR" sz="1800" i="1" dirty="0" err="1" smtClean="0">
                <a:solidFill>
                  <a:srgbClr val="FF0000"/>
                </a:solidFill>
              </a:rPr>
              <a:t>ave</a:t>
            </a:r>
            <a:r>
              <a:rPr lang="hr-HR" sz="1800" i="1" dirty="0" smtClean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feeds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dog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every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day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97974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542" y="12287"/>
            <a:ext cx="4809783" cy="681893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A097636-93C0-44AD-9305-E3601ADC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92267" y="2096083"/>
            <a:ext cx="10984040" cy="266583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32C86334-D946-45A8-A9F1-EC34CAE12455}"/>
              </a:ext>
            </a:extLst>
          </p:cNvPr>
          <p:cNvSpPr txBox="1">
            <a:spLocks/>
          </p:cNvSpPr>
          <p:nvPr/>
        </p:nvSpPr>
        <p:spPr>
          <a:xfrm>
            <a:off x="2631360" y="3152202"/>
            <a:ext cx="924494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7030A0"/>
                </a:solidFill>
              </a:rPr>
              <a:t>Lunch</a:t>
            </a:r>
            <a:r>
              <a:rPr lang="hr-HR" sz="1800" i="1" dirty="0">
                <a:solidFill>
                  <a:srgbClr val="7030A0"/>
                </a:solidFill>
              </a:rPr>
              <a:t> </a:t>
            </a:r>
            <a:r>
              <a:rPr lang="hr-HR" sz="1800" i="1" dirty="0" err="1">
                <a:solidFill>
                  <a:srgbClr val="7030A0"/>
                </a:solidFill>
              </a:rPr>
              <a:t>is</a:t>
            </a:r>
            <a:r>
              <a:rPr lang="hr-HR" sz="1800" i="1" dirty="0">
                <a:solidFill>
                  <a:srgbClr val="7030A0"/>
                </a:solidFill>
              </a:rPr>
              <a:t> </a:t>
            </a:r>
            <a:r>
              <a:rPr lang="hr-HR" sz="1800" i="1" dirty="0" err="1">
                <a:solidFill>
                  <a:srgbClr val="7030A0"/>
                </a:solidFill>
              </a:rPr>
              <a:t>cooked</a:t>
            </a:r>
            <a:r>
              <a:rPr lang="hr-HR" sz="1800" i="1" dirty="0">
                <a:solidFill>
                  <a:srgbClr val="7030A0"/>
                </a:solidFill>
              </a:rPr>
              <a:t> </a:t>
            </a:r>
            <a:r>
              <a:rPr lang="hr-HR" sz="1800" i="1" dirty="0" err="1">
                <a:solidFill>
                  <a:srgbClr val="7030A0"/>
                </a:solidFill>
              </a:rPr>
              <a:t>every</a:t>
            </a:r>
            <a:r>
              <a:rPr lang="hr-HR" sz="1800" i="1" dirty="0">
                <a:solidFill>
                  <a:srgbClr val="7030A0"/>
                </a:solidFill>
              </a:rPr>
              <a:t> </a:t>
            </a:r>
            <a:r>
              <a:rPr lang="hr-HR" sz="1800" i="1" dirty="0" err="1">
                <a:solidFill>
                  <a:srgbClr val="7030A0"/>
                </a:solidFill>
              </a:rPr>
              <a:t>day</a:t>
            </a:r>
            <a:r>
              <a:rPr lang="hr-HR" sz="1800" i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45613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="" xmlns:a16="http://schemas.microsoft.com/office/drawing/2014/main" id="{039C42AD-664D-491F-8300-F13A4E1F2533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78480" cy="68435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Turn the directions into the passive voice. </a:t>
            </a:r>
            <a:endParaRPr lang="en-US" i="1" dirty="0"/>
          </a:p>
          <a:p>
            <a:pPr marL="0" indent="0" algn="ctr">
              <a:buNone/>
            </a:pPr>
            <a:r>
              <a:rPr lang="hr-HR" b="1" i="1" dirty="0" err="1"/>
              <a:t>Easy</a:t>
            </a:r>
            <a:r>
              <a:rPr lang="hr-HR" b="1" i="1" dirty="0"/>
              <a:t> One </a:t>
            </a:r>
            <a:r>
              <a:rPr lang="hr-HR" b="1" i="1" dirty="0" err="1"/>
              <a:t>Bowl</a:t>
            </a:r>
            <a:r>
              <a:rPr lang="hr-HR" b="1" i="1" dirty="0"/>
              <a:t> </a:t>
            </a:r>
            <a:r>
              <a:rPr lang="hr-HR" b="1" i="1" dirty="0" err="1"/>
              <a:t>Fudgy</a:t>
            </a:r>
            <a:r>
              <a:rPr lang="hr-HR" b="1" i="1" dirty="0"/>
              <a:t> </a:t>
            </a:r>
            <a:r>
              <a:rPr lang="hr-HR" b="1" i="1" dirty="0" err="1"/>
              <a:t>Cocoa</a:t>
            </a:r>
            <a:r>
              <a:rPr lang="hr-HR" b="1" i="1" dirty="0"/>
              <a:t> </a:t>
            </a:r>
            <a:r>
              <a:rPr lang="hr-HR" b="1" i="1" dirty="0" err="1"/>
              <a:t>Brownies</a:t>
            </a:r>
            <a:r>
              <a:rPr lang="hr-HR" b="1" i="1" dirty="0"/>
              <a:t> </a:t>
            </a:r>
            <a:endParaRPr lang="hr-HR" dirty="0"/>
          </a:p>
          <a:p>
            <a:pPr marL="0" indent="0">
              <a:buNone/>
            </a:pPr>
            <a:r>
              <a:rPr lang="hr-HR" b="1" dirty="0" err="1"/>
              <a:t>Ingredients</a:t>
            </a:r>
            <a:r>
              <a:rPr lang="hr-HR" b="1" dirty="0"/>
              <a:t>: </a:t>
            </a:r>
          </a:p>
          <a:p>
            <a:r>
              <a:rPr lang="hr-HR" dirty="0"/>
              <a:t>1/2 </a:t>
            </a:r>
            <a:r>
              <a:rPr lang="hr-HR" dirty="0" err="1"/>
              <a:t>cup</a:t>
            </a:r>
            <a:r>
              <a:rPr lang="hr-HR" dirty="0"/>
              <a:t> </a:t>
            </a:r>
            <a:r>
              <a:rPr lang="hr-HR" dirty="0" err="1"/>
              <a:t>melted</a:t>
            </a:r>
            <a:r>
              <a:rPr lang="hr-HR" dirty="0"/>
              <a:t> </a:t>
            </a:r>
            <a:r>
              <a:rPr lang="hr-HR" dirty="0" err="1"/>
              <a:t>butter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1 </a:t>
            </a:r>
            <a:r>
              <a:rPr lang="hr-HR" dirty="0" err="1"/>
              <a:t>stick</a:t>
            </a:r>
            <a:r>
              <a:rPr lang="hr-HR" dirty="0"/>
              <a:t>, 1/2 </a:t>
            </a:r>
            <a:r>
              <a:rPr lang="hr-HR" dirty="0" err="1"/>
              <a:t>cup</a:t>
            </a:r>
            <a:r>
              <a:rPr lang="hr-HR" dirty="0"/>
              <a:t> </a:t>
            </a:r>
            <a:r>
              <a:rPr lang="hr-HR" dirty="0" err="1"/>
              <a:t>unsweetened</a:t>
            </a:r>
            <a:r>
              <a:rPr lang="hr-HR" dirty="0"/>
              <a:t> </a:t>
            </a:r>
            <a:r>
              <a:rPr lang="hr-HR" dirty="0" err="1"/>
              <a:t>cocoa</a:t>
            </a:r>
            <a:r>
              <a:rPr lang="hr-HR" dirty="0"/>
              <a:t>, 1 </a:t>
            </a:r>
            <a:r>
              <a:rPr lang="hr-HR" dirty="0" err="1"/>
              <a:t>cup</a:t>
            </a:r>
            <a:r>
              <a:rPr lang="hr-HR" dirty="0"/>
              <a:t> </a:t>
            </a:r>
            <a:r>
              <a:rPr lang="hr-HR" dirty="0" err="1"/>
              <a:t>sugar</a:t>
            </a:r>
            <a:r>
              <a:rPr lang="hr-HR" dirty="0"/>
              <a:t> </a:t>
            </a:r>
            <a:r>
              <a:rPr lang="hr-HR" dirty="0" err="1"/>
              <a:t>see</a:t>
            </a:r>
            <a:r>
              <a:rPr lang="hr-HR" dirty="0"/>
              <a:t> note, 2 </a:t>
            </a:r>
            <a:r>
              <a:rPr lang="hr-HR" dirty="0" err="1"/>
              <a:t>large</a:t>
            </a:r>
            <a:r>
              <a:rPr lang="hr-HR" dirty="0"/>
              <a:t> </a:t>
            </a:r>
            <a:r>
              <a:rPr lang="hr-HR" dirty="0" err="1"/>
              <a:t>eggs</a:t>
            </a:r>
            <a:r>
              <a:rPr lang="hr-HR" dirty="0"/>
              <a:t>, 1 </a:t>
            </a:r>
            <a:r>
              <a:rPr lang="hr-HR" dirty="0" err="1"/>
              <a:t>teaspoon</a:t>
            </a:r>
            <a:r>
              <a:rPr lang="hr-HR" dirty="0"/>
              <a:t> </a:t>
            </a:r>
            <a:r>
              <a:rPr lang="hr-HR" dirty="0" err="1"/>
              <a:t>vanilla</a:t>
            </a:r>
            <a:r>
              <a:rPr lang="hr-HR" dirty="0"/>
              <a:t>, 1/2 </a:t>
            </a:r>
            <a:r>
              <a:rPr lang="hr-HR" dirty="0" err="1"/>
              <a:t>cup</a:t>
            </a:r>
            <a:r>
              <a:rPr lang="hr-HR" dirty="0"/>
              <a:t> </a:t>
            </a:r>
            <a:r>
              <a:rPr lang="hr-HR" dirty="0" err="1"/>
              <a:t>flour</a:t>
            </a:r>
            <a:r>
              <a:rPr lang="hr-HR" dirty="0"/>
              <a:t>, 1/4 </a:t>
            </a:r>
            <a:r>
              <a:rPr lang="hr-HR" dirty="0" err="1"/>
              <a:t>tsp</a:t>
            </a:r>
            <a:r>
              <a:rPr lang="hr-HR" dirty="0"/>
              <a:t> </a:t>
            </a:r>
            <a:r>
              <a:rPr lang="hr-HR" dirty="0" err="1"/>
              <a:t>salt</a:t>
            </a:r>
            <a:r>
              <a:rPr lang="hr-HR" dirty="0"/>
              <a:t> </a:t>
            </a:r>
            <a:r>
              <a:rPr lang="hr-HR" dirty="0" err="1"/>
              <a:t>leave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salted</a:t>
            </a:r>
            <a:r>
              <a:rPr lang="hr-HR" dirty="0"/>
              <a:t> </a:t>
            </a:r>
            <a:r>
              <a:rPr lang="hr-HR" dirty="0" err="1"/>
              <a:t>butter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dirty="0" err="1"/>
              <a:t>Directions</a:t>
            </a:r>
            <a:r>
              <a:rPr lang="hr-HR" b="1" dirty="0"/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Preheat oven to 350°F. Grease an 8x8 square pan or line with foil and set aside.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 a medium bowl combine melted butter, cocoa, and sugar and stir until fully dissolved.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Add eggs one at a time, then vanilla, and stir until well combined.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Stir in flour and salt until the flour is fully combined. Be careful not to overmix mix.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(optional) fold in 1 cup of nuts, raisins, chocolate chips or anything you desire.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Spread in pan and bake for approximately 20-22 minutes or until the center is slightly set. Be careful not to over-bake!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Cool completely, then cut into 9 large squares or 16 small squares (I cut mine into 16).</a:t>
            </a:r>
          </a:p>
        </p:txBody>
      </p:sp>
    </p:spTree>
    <p:extLst>
      <p:ext uri="{BB962C8B-B14F-4D97-AF65-F5344CB8AC3E}">
        <p14:creationId xmlns="" xmlns:p14="http://schemas.microsoft.com/office/powerpoint/2010/main" val="2380172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6529" y="0"/>
            <a:ext cx="4832674" cy="685897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110.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54664" y="16475"/>
            <a:ext cx="6762483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C5357371-4897-46D0-843F-BD811E544FF2}"/>
              </a:ext>
            </a:extLst>
          </p:cNvPr>
          <p:cNvSpPr txBox="1">
            <a:spLocks/>
          </p:cNvSpPr>
          <p:nvPr/>
        </p:nvSpPr>
        <p:spPr>
          <a:xfrm>
            <a:off x="5107400" y="-62393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C4B7D9BA-70D3-4C57-8E6F-F9B410E695A0}"/>
              </a:ext>
            </a:extLst>
          </p:cNvPr>
          <p:cNvSpPr txBox="1">
            <a:spLocks/>
          </p:cNvSpPr>
          <p:nvPr/>
        </p:nvSpPr>
        <p:spPr>
          <a:xfrm>
            <a:off x="2891839" y="1494204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="" xmlns:a16="http://schemas.microsoft.com/office/drawing/2014/main" id="{7DA0C397-E231-49E2-BFCD-E047A5545431}"/>
              </a:ext>
            </a:extLst>
          </p:cNvPr>
          <p:cNvSpPr txBox="1">
            <a:spLocks/>
          </p:cNvSpPr>
          <p:nvPr/>
        </p:nvSpPr>
        <p:spPr>
          <a:xfrm>
            <a:off x="633714" y="2009243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="" xmlns:a16="http://schemas.microsoft.com/office/drawing/2014/main" id="{860911DC-AA27-4734-B12E-8729F104033A}"/>
              </a:ext>
            </a:extLst>
          </p:cNvPr>
          <p:cNvSpPr txBox="1">
            <a:spLocks/>
          </p:cNvSpPr>
          <p:nvPr/>
        </p:nvSpPr>
        <p:spPr>
          <a:xfrm>
            <a:off x="2891839" y="3212777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="" xmlns:a16="http://schemas.microsoft.com/office/drawing/2014/main" id="{442D4846-1D6F-4929-86BE-B46BACA2E3B4}"/>
              </a:ext>
            </a:extLst>
          </p:cNvPr>
          <p:cNvSpPr txBox="1">
            <a:spLocks/>
          </p:cNvSpPr>
          <p:nvPr/>
        </p:nvSpPr>
        <p:spPr>
          <a:xfrm>
            <a:off x="633714" y="5820019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="" xmlns:a16="http://schemas.microsoft.com/office/drawing/2014/main" id="{D807241A-F257-4912-91DF-B88400ABAF3E}"/>
              </a:ext>
            </a:extLst>
          </p:cNvPr>
          <p:cNvSpPr txBox="1">
            <a:spLocks/>
          </p:cNvSpPr>
          <p:nvPr/>
        </p:nvSpPr>
        <p:spPr>
          <a:xfrm>
            <a:off x="2884445" y="5820019"/>
            <a:ext cx="128953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355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9882" y="1776"/>
            <a:ext cx="4851305" cy="688236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41423" y="1"/>
            <a:ext cx="7315354" cy="732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41423" y="475760"/>
            <a:ext cx="5399927" cy="23026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F7A6F725-7CF3-4CA9-A832-1C503E886ADF}"/>
              </a:ext>
            </a:extLst>
          </p:cNvPr>
          <p:cNvSpPr txBox="1">
            <a:spLocks/>
          </p:cNvSpPr>
          <p:nvPr/>
        </p:nvSpPr>
        <p:spPr>
          <a:xfrm>
            <a:off x="4877079" y="2919046"/>
            <a:ext cx="5399927" cy="2872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rgbClr val="00B0F0"/>
                </a:solidFill>
              </a:rPr>
              <a:t>1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Chocolate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was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used</a:t>
            </a:r>
            <a:r>
              <a:rPr lang="hr-HR" sz="1800" b="1" i="1" dirty="0">
                <a:solidFill>
                  <a:srgbClr val="FF0000"/>
                </a:solidFill>
              </a:rPr>
              <a:t> as a </a:t>
            </a:r>
            <a:r>
              <a:rPr lang="hr-HR" sz="1800" b="1" i="1" dirty="0" err="1">
                <a:solidFill>
                  <a:srgbClr val="FF0000"/>
                </a:solidFill>
              </a:rPr>
              <a:t>form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of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currency</a:t>
            </a:r>
            <a:r>
              <a:rPr lang="hr-HR" sz="18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rgbClr val="00B0F0"/>
                </a:solidFill>
              </a:rPr>
              <a:t>2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Meat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will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be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made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in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labs</a:t>
            </a:r>
            <a:r>
              <a:rPr lang="hr-HR" sz="18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rgbClr val="00B0F0"/>
                </a:solidFill>
              </a:rPr>
              <a:t>3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Pound</a:t>
            </a:r>
            <a:r>
              <a:rPr lang="hr-HR" sz="1800" b="1" i="1" dirty="0">
                <a:solidFill>
                  <a:srgbClr val="FF0000"/>
                </a:solidFill>
              </a:rPr>
              <a:t> cake </a:t>
            </a:r>
            <a:r>
              <a:rPr lang="hr-HR" sz="1800" b="1" i="1" dirty="0" err="1">
                <a:solidFill>
                  <a:srgbClr val="FF0000"/>
                </a:solidFill>
              </a:rPr>
              <a:t>was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named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after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its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recipe</a:t>
            </a:r>
            <a:r>
              <a:rPr lang="hr-HR" sz="1800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rgbClr val="00B0F0"/>
                </a:solidFill>
              </a:rPr>
              <a:t>4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Cheese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is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sold</a:t>
            </a:r>
            <a:r>
              <a:rPr lang="hr-HR" sz="1800" b="1" i="1" dirty="0">
                <a:solidFill>
                  <a:srgbClr val="FF0000"/>
                </a:solidFill>
              </a:rPr>
              <a:t> on </a:t>
            </a:r>
            <a:r>
              <a:rPr lang="hr-HR" sz="1800" b="1" i="1" dirty="0" err="1">
                <a:solidFill>
                  <a:srgbClr val="FF0000"/>
                </a:solidFill>
              </a:rPr>
              <a:t>the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black</a:t>
            </a:r>
            <a:r>
              <a:rPr lang="hr-HR" sz="1800" b="1" i="1" dirty="0">
                <a:solidFill>
                  <a:srgbClr val="FF0000"/>
                </a:solidFill>
              </a:rPr>
              <a:t> market.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rgbClr val="00B0F0"/>
                </a:solidFill>
              </a:rPr>
              <a:t>5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Ketchup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was</a:t>
            </a:r>
            <a:r>
              <a:rPr lang="hr-HR" sz="1800" b="1" i="1" dirty="0">
                <a:solidFill>
                  <a:srgbClr val="FF0000"/>
                </a:solidFill>
              </a:rPr>
              <a:t> </a:t>
            </a:r>
            <a:r>
              <a:rPr lang="hr-HR" sz="1800" b="1" i="1" dirty="0" err="1">
                <a:solidFill>
                  <a:srgbClr val="FF0000"/>
                </a:solidFill>
              </a:rPr>
              <a:t>sold</a:t>
            </a:r>
            <a:r>
              <a:rPr lang="hr-HR" sz="1800" b="1" i="1" dirty="0">
                <a:solidFill>
                  <a:srgbClr val="FF0000"/>
                </a:solidFill>
              </a:rPr>
              <a:t> as medicine.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299109C4-280A-4BFA-8BE2-CFBA7C8C06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7079" y="5904714"/>
            <a:ext cx="5048250" cy="8001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8966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6698" y="-3857"/>
            <a:ext cx="4828010" cy="686185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4477" y="1575038"/>
            <a:ext cx="10583045" cy="37040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2326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6698" y="-3857"/>
            <a:ext cx="4828010" cy="686185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21312" y="1159764"/>
            <a:ext cx="7370687" cy="598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err="1"/>
              <a:t>Pogledaj</a:t>
            </a:r>
            <a:r>
              <a:rPr lang="en-US" sz="2000" i="1" dirty="0"/>
              <a:t> </a:t>
            </a:r>
            <a:r>
              <a:rPr lang="en-US" sz="2000" b="1" dirty="0"/>
              <a:t>REMEMBER BOX </a:t>
            </a:r>
            <a:r>
              <a:rPr lang="hr-HR" sz="2000" i="1" dirty="0"/>
              <a:t>kako bi naučio </a:t>
            </a:r>
            <a:r>
              <a:rPr lang="hr-HR" sz="2000" b="1" i="1" dirty="0"/>
              <a:t>PASSIVE VOICE!</a:t>
            </a:r>
            <a:endParaRPr lang="en-US" sz="2000" i="1" dirty="0"/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6FFE24D0-388A-4689-99F2-3E56360F9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4479" y="1575038"/>
            <a:ext cx="10583041" cy="37040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937ABBDA-EBFC-45CC-83DB-58865672C8A4}"/>
              </a:ext>
            </a:extLst>
          </p:cNvPr>
          <p:cNvSpPr txBox="1">
            <a:spLocks/>
          </p:cNvSpPr>
          <p:nvPr/>
        </p:nvSpPr>
        <p:spPr>
          <a:xfrm>
            <a:off x="804478" y="2665408"/>
            <a:ext cx="8163675" cy="2170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PASSIVE VOICE </a:t>
            </a:r>
            <a:r>
              <a:rPr lang="hr-HR" sz="1800" i="1" dirty="0"/>
              <a:t>koristimo kada nam je sama radnja važnija od toga tko je radnju izvršio ili kada ne znamo tko je vršitelj radnje.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/>
              <a:t>Ako ipak želimo imenovati vršitelja radnje koristit ćemo </a:t>
            </a:r>
            <a:r>
              <a:rPr lang="en-US" sz="1800" b="1" i="1" dirty="0"/>
              <a:t>‘by someone/by the cook/by the thieves…’</a:t>
            </a:r>
            <a:endParaRPr lang="hr-HR" sz="18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b="1" i="1" dirty="0">
                <a:solidFill>
                  <a:schemeClr val="accent2"/>
                </a:solidFill>
              </a:rPr>
              <a:t>TO BE </a:t>
            </a:r>
            <a:r>
              <a:rPr lang="hr-HR" sz="1800" b="1" i="1" dirty="0"/>
              <a:t>+</a:t>
            </a:r>
            <a:r>
              <a:rPr lang="hr-HR" sz="1800" b="1" i="1" dirty="0">
                <a:solidFill>
                  <a:schemeClr val="accent2"/>
                </a:solidFill>
              </a:rPr>
              <a:t>  PAST PARTICIPLE </a:t>
            </a:r>
            <a:r>
              <a:rPr lang="hr-HR" sz="1800" i="1" dirty="0"/>
              <a:t>glavnog glagola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800" b="1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dirty="0"/>
              <a:t>Present simple passive </a:t>
            </a:r>
            <a:r>
              <a:rPr lang="hr-HR" sz="1800" b="1" i="1" dirty="0">
                <a:solidFill>
                  <a:schemeClr val="accent2"/>
                </a:solidFill>
              </a:rPr>
              <a:t>	</a:t>
            </a:r>
            <a:r>
              <a:rPr lang="en-US" sz="1800" i="1" dirty="0">
                <a:solidFill>
                  <a:schemeClr val="accent2"/>
                </a:solidFill>
              </a:rPr>
              <a:t>A lot of cheese </a:t>
            </a:r>
            <a:r>
              <a:rPr lang="en-US" sz="1800" b="1" i="1" u="sng" dirty="0">
                <a:solidFill>
                  <a:schemeClr val="accent2"/>
                </a:solidFill>
              </a:rPr>
              <a:t>is stolen </a:t>
            </a:r>
            <a:r>
              <a:rPr lang="en-US" sz="1800" i="1" dirty="0">
                <a:solidFill>
                  <a:schemeClr val="accent2"/>
                </a:solidFill>
              </a:rPr>
              <a:t>every year.</a:t>
            </a:r>
            <a:endParaRPr lang="hr-HR" sz="1800" i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dirty="0"/>
              <a:t>Past simple passive </a:t>
            </a:r>
            <a:r>
              <a:rPr lang="hr-HR" sz="1800" b="1" i="1" dirty="0">
                <a:solidFill>
                  <a:schemeClr val="accent2"/>
                </a:solidFill>
              </a:rPr>
              <a:t>	</a:t>
            </a:r>
            <a:r>
              <a:rPr lang="en-US" sz="1800" i="1" dirty="0">
                <a:solidFill>
                  <a:schemeClr val="accent2"/>
                </a:solidFill>
              </a:rPr>
              <a:t>Chocolate </a:t>
            </a:r>
            <a:r>
              <a:rPr lang="en-US" sz="1800" b="1" i="1" u="sng" dirty="0">
                <a:solidFill>
                  <a:schemeClr val="accent2"/>
                </a:solidFill>
              </a:rPr>
              <a:t>was used </a:t>
            </a:r>
            <a:r>
              <a:rPr lang="en-US" sz="1800" i="1" dirty="0">
                <a:solidFill>
                  <a:schemeClr val="accent2"/>
                </a:solidFill>
              </a:rPr>
              <a:t>as a form of currency.</a:t>
            </a:r>
            <a:endParaRPr lang="hr-HR" sz="1800" i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i="1" dirty="0"/>
              <a:t>Future simple passive </a:t>
            </a:r>
            <a:r>
              <a:rPr lang="hr-HR" sz="1800" b="1" i="1" dirty="0">
                <a:solidFill>
                  <a:schemeClr val="accent2"/>
                </a:solidFill>
              </a:rPr>
              <a:t>	</a:t>
            </a:r>
            <a:r>
              <a:rPr lang="en-US" sz="1800" i="1" dirty="0">
                <a:solidFill>
                  <a:schemeClr val="accent2"/>
                </a:solidFill>
              </a:rPr>
              <a:t>Meat </a:t>
            </a:r>
            <a:r>
              <a:rPr lang="en-US" sz="1800" b="1" i="1" u="sng" dirty="0">
                <a:solidFill>
                  <a:schemeClr val="accent2"/>
                </a:solidFill>
              </a:rPr>
              <a:t>will be cultivated </a:t>
            </a:r>
            <a:r>
              <a:rPr lang="en-US" sz="1800" i="1" dirty="0">
                <a:solidFill>
                  <a:schemeClr val="accent2"/>
                </a:solidFill>
              </a:rPr>
              <a:t>in labs.</a:t>
            </a:r>
            <a:endParaRPr lang="hr-HR" sz="1800" i="1" dirty="0"/>
          </a:p>
        </p:txBody>
      </p:sp>
    </p:spTree>
    <p:extLst>
      <p:ext uri="{BB962C8B-B14F-4D97-AF65-F5344CB8AC3E}">
        <p14:creationId xmlns="" xmlns:p14="http://schemas.microsoft.com/office/powerpoint/2010/main" val="2244744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1D6D12C8-BE80-4406-9BF4-291FF376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8587" y="915719"/>
            <a:ext cx="3606984" cy="2407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6F50ACD-C848-4B66-A2AF-84FFC4B4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65" y="901098"/>
            <a:ext cx="1605600" cy="240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1476B8B1-EF21-4C9A-967B-0CB20A4BD797}"/>
              </a:ext>
            </a:extLst>
          </p:cNvPr>
          <p:cNvSpPr txBox="1"/>
          <p:nvPr/>
        </p:nvSpPr>
        <p:spPr>
          <a:xfrm>
            <a:off x="1032728" y="3711388"/>
            <a:ext cx="311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photographer</a:t>
            </a:r>
            <a:endParaRPr lang="hr-HR" sz="2400" dirty="0"/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2B16D776-A57A-4D0A-8405-57FE64D64EEB}"/>
              </a:ext>
            </a:extLst>
          </p:cNvPr>
          <p:cNvSpPr txBox="1"/>
          <p:nvPr/>
        </p:nvSpPr>
        <p:spPr>
          <a:xfrm>
            <a:off x="6347007" y="3711388"/>
            <a:ext cx="35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</a:t>
            </a:r>
            <a:r>
              <a:rPr lang="hr-HR" sz="2400" dirty="0"/>
              <a:t> model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BEC34420-B3ED-4E1F-9E87-CAF66B0A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9320802">
            <a:off x="3942560" y="1176605"/>
            <a:ext cx="2120934" cy="1651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3CF9399A-E0EE-4457-9A9D-29B8D3D72229}"/>
              </a:ext>
            </a:extLst>
          </p:cNvPr>
          <p:cNvSpPr txBox="1"/>
          <p:nvPr/>
        </p:nvSpPr>
        <p:spPr>
          <a:xfrm>
            <a:off x="4129675" y="3711388"/>
            <a:ext cx="43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photographs</a:t>
            </a:r>
            <a:r>
              <a:rPr lang="hr-HR" sz="2400" dirty="0"/>
              <a:t>                             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502326B4-924C-456B-9F2E-6534F983DB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5106" y="4082855"/>
            <a:ext cx="2335686" cy="295508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032D78FA-88D1-4F50-A0FB-3A0FB1805117}"/>
              </a:ext>
            </a:extLst>
          </p:cNvPr>
          <p:cNvSpPr txBox="1"/>
          <p:nvPr/>
        </p:nvSpPr>
        <p:spPr>
          <a:xfrm>
            <a:off x="4128026" y="3700956"/>
            <a:ext cx="43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photograph</a:t>
            </a:r>
            <a:r>
              <a:rPr lang="hr-HR" sz="2400" dirty="0" err="1">
                <a:solidFill>
                  <a:srgbClr val="FF0000"/>
                </a:solidFill>
              </a:rPr>
              <a:t>s</a:t>
            </a:r>
            <a:r>
              <a:rPr lang="hr-HR" sz="2400" dirty="0"/>
              <a:t>                             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C540BABF-3275-4003-BDB1-2D3918F08F4C}"/>
              </a:ext>
            </a:extLst>
          </p:cNvPr>
          <p:cNvSpPr txBox="1"/>
          <p:nvPr/>
        </p:nvSpPr>
        <p:spPr>
          <a:xfrm>
            <a:off x="3175173" y="4449726"/>
            <a:ext cx="423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PRESENT SIMPLE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0077D7F6-E104-4346-A92C-A9C1D83DC7A1}"/>
              </a:ext>
            </a:extLst>
          </p:cNvPr>
          <p:cNvSpPr txBox="1"/>
          <p:nvPr/>
        </p:nvSpPr>
        <p:spPr>
          <a:xfrm>
            <a:off x="7746981" y="3710509"/>
            <a:ext cx="423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0070C0"/>
                </a:solidFill>
                <a:sym typeface="Wingdings" panose="05000000000000000000" pitchFamily="2" charset="2"/>
              </a:rPr>
              <a:t>  </a:t>
            </a:r>
            <a:r>
              <a:rPr lang="hr-HR" sz="2400" dirty="0">
                <a:solidFill>
                  <a:srgbClr val="0070C0"/>
                </a:solidFill>
              </a:rPr>
              <a:t>ACTIVE VOICE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     </a:t>
            </a:r>
            <a:r>
              <a:rPr lang="hr-HR" dirty="0"/>
              <a:t>(subjekt vrši radnju)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9D0EB758-66D7-4726-8281-CBAF8D6BF7C1}"/>
              </a:ext>
            </a:extLst>
          </p:cNvPr>
          <p:cNvSpPr txBox="1"/>
          <p:nvPr/>
        </p:nvSpPr>
        <p:spPr>
          <a:xfrm>
            <a:off x="3121382" y="4260525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</a:rPr>
              <a:t>VERB / glagol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949C8B76-F9D2-42B3-8D7C-9A2F91FF36D4}"/>
              </a:ext>
            </a:extLst>
          </p:cNvPr>
          <p:cNvSpPr txBox="1"/>
          <p:nvPr/>
        </p:nvSpPr>
        <p:spPr>
          <a:xfrm>
            <a:off x="99369" y="111139"/>
            <a:ext cx="12016291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>
                <a:solidFill>
                  <a:srgbClr val="0070C0"/>
                </a:solidFill>
              </a:rPr>
              <a:t>PASSIVE VOICE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5DE4ACEE-761E-4773-ADDB-23EB9EFC0711}"/>
              </a:ext>
            </a:extLst>
          </p:cNvPr>
          <p:cNvSpPr txBox="1"/>
          <p:nvPr/>
        </p:nvSpPr>
        <p:spPr>
          <a:xfrm>
            <a:off x="458046" y="4134185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CB953"/>
                </a:solidFill>
              </a:rPr>
              <a:t>SUBJECT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9D33DFB3-AE6F-4053-9F5F-BC3FF8078CA4}"/>
              </a:ext>
            </a:extLst>
          </p:cNvPr>
          <p:cNvSpPr txBox="1"/>
          <p:nvPr/>
        </p:nvSpPr>
        <p:spPr>
          <a:xfrm>
            <a:off x="5206499" y="4102226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OBJECT</a:t>
            </a:r>
          </a:p>
        </p:txBody>
      </p:sp>
      <p:sp>
        <p:nvSpPr>
          <p:cNvPr id="12" name="Prostoručno: oblik 11">
            <a:extLst>
              <a:ext uri="{FF2B5EF4-FFF2-40B4-BE49-F238E27FC236}">
                <a16:creationId xmlns="" xmlns:a16="http://schemas.microsoft.com/office/drawing/2014/main" id="{F9FF4D81-DAC8-4DE2-895B-721125D1B82A}"/>
              </a:ext>
            </a:extLst>
          </p:cNvPr>
          <p:cNvSpPr/>
          <p:nvPr/>
        </p:nvSpPr>
        <p:spPr>
          <a:xfrm>
            <a:off x="1337540" y="4430486"/>
            <a:ext cx="6515539" cy="892628"/>
          </a:xfrm>
          <a:custGeom>
            <a:avLst/>
            <a:gdLst>
              <a:gd name="connsiteX0" fmla="*/ 6130060 w 6640195"/>
              <a:gd name="connsiteY0" fmla="*/ 0 h 892628"/>
              <a:gd name="connsiteX1" fmla="*/ 6140946 w 6640195"/>
              <a:gd name="connsiteY1" fmla="*/ 489857 h 892628"/>
              <a:gd name="connsiteX2" fmla="*/ 915803 w 6640195"/>
              <a:gd name="connsiteY2" fmla="*/ 533400 h 892628"/>
              <a:gd name="connsiteX3" fmla="*/ 34060 w 6640195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195" h="892628">
                <a:moveTo>
                  <a:pt x="6130060" y="0"/>
                </a:moveTo>
                <a:cubicBezTo>
                  <a:pt x="6570024" y="200478"/>
                  <a:pt x="7009989" y="400957"/>
                  <a:pt x="6140946" y="489857"/>
                </a:cubicBezTo>
                <a:cubicBezTo>
                  <a:pt x="5271903" y="578757"/>
                  <a:pt x="1933617" y="466272"/>
                  <a:pt x="915803" y="533400"/>
                </a:cubicBezTo>
                <a:cubicBezTo>
                  <a:pt x="-102011" y="600528"/>
                  <a:pt x="-33976" y="746578"/>
                  <a:pt x="34060" y="892628"/>
                </a:cubicBez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FC0B8A58-92F4-4B61-B1E5-DAFEE37586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08677">
            <a:off x="1213384" y="5234903"/>
            <a:ext cx="437830" cy="404834"/>
          </a:xfrm>
          <a:prstGeom prst="rect">
            <a:avLst/>
          </a:prstGeom>
        </p:spPr>
      </p:pic>
      <p:sp>
        <p:nvSpPr>
          <p:cNvPr id="32" name="TekstniOkvir 31">
            <a:extLst>
              <a:ext uri="{FF2B5EF4-FFF2-40B4-BE49-F238E27FC236}">
                <a16:creationId xmlns="" xmlns:a16="http://schemas.microsoft.com/office/drawing/2014/main" id="{AC9CD465-40DE-4E57-9CEF-9218B9AAF65B}"/>
              </a:ext>
            </a:extLst>
          </p:cNvPr>
          <p:cNvSpPr txBox="1"/>
          <p:nvPr/>
        </p:nvSpPr>
        <p:spPr>
          <a:xfrm>
            <a:off x="-54430" y="5558292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SUBJECT</a:t>
            </a:r>
          </a:p>
        </p:txBody>
      </p:sp>
      <p:sp>
        <p:nvSpPr>
          <p:cNvPr id="33" name="TekstniOkvir 32">
            <a:extLst>
              <a:ext uri="{FF2B5EF4-FFF2-40B4-BE49-F238E27FC236}">
                <a16:creationId xmlns="" xmlns:a16="http://schemas.microsoft.com/office/drawing/2014/main" id="{526B6680-780C-4937-828E-FA8F557E8036}"/>
              </a:ext>
            </a:extLst>
          </p:cNvPr>
          <p:cNvSpPr txBox="1"/>
          <p:nvPr/>
        </p:nvSpPr>
        <p:spPr>
          <a:xfrm>
            <a:off x="1143982" y="5892970"/>
            <a:ext cx="311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The</a:t>
            </a:r>
            <a:r>
              <a:rPr lang="hr-HR" sz="2400" b="1" dirty="0"/>
              <a:t> model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="" xmlns:a16="http://schemas.microsoft.com/office/drawing/2014/main" id="{409DBE86-2DCE-44D3-8E0D-61956E890B40}"/>
              </a:ext>
            </a:extLst>
          </p:cNvPr>
          <p:cNvSpPr txBox="1"/>
          <p:nvPr/>
        </p:nvSpPr>
        <p:spPr>
          <a:xfrm>
            <a:off x="6174673" y="5913170"/>
            <a:ext cx="311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photographer</a:t>
            </a:r>
            <a:r>
              <a:rPr lang="hr-HR" sz="2400" b="1" dirty="0"/>
              <a:t>.</a:t>
            </a:r>
          </a:p>
        </p:txBody>
      </p:sp>
      <p:sp>
        <p:nvSpPr>
          <p:cNvPr id="35" name="Prostoručno: oblik 34">
            <a:extLst>
              <a:ext uri="{FF2B5EF4-FFF2-40B4-BE49-F238E27FC236}">
                <a16:creationId xmlns="" xmlns:a16="http://schemas.microsoft.com/office/drawing/2014/main" id="{35952190-734A-41EA-92EC-0266B1E9B716}"/>
              </a:ext>
            </a:extLst>
          </p:cNvPr>
          <p:cNvSpPr/>
          <p:nvPr/>
        </p:nvSpPr>
        <p:spPr>
          <a:xfrm flipH="1">
            <a:off x="1948729" y="4605246"/>
            <a:ext cx="6515539" cy="892628"/>
          </a:xfrm>
          <a:custGeom>
            <a:avLst/>
            <a:gdLst>
              <a:gd name="connsiteX0" fmla="*/ 6130060 w 6640195"/>
              <a:gd name="connsiteY0" fmla="*/ 0 h 892628"/>
              <a:gd name="connsiteX1" fmla="*/ 6140946 w 6640195"/>
              <a:gd name="connsiteY1" fmla="*/ 489857 h 892628"/>
              <a:gd name="connsiteX2" fmla="*/ 915803 w 6640195"/>
              <a:gd name="connsiteY2" fmla="*/ 533400 h 892628"/>
              <a:gd name="connsiteX3" fmla="*/ 34060 w 6640195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195" h="892628">
                <a:moveTo>
                  <a:pt x="6130060" y="0"/>
                </a:moveTo>
                <a:cubicBezTo>
                  <a:pt x="6570024" y="200478"/>
                  <a:pt x="7009989" y="400957"/>
                  <a:pt x="6140946" y="489857"/>
                </a:cubicBezTo>
                <a:cubicBezTo>
                  <a:pt x="5271903" y="578757"/>
                  <a:pt x="1933617" y="466272"/>
                  <a:pt x="915803" y="533400"/>
                </a:cubicBezTo>
                <a:cubicBezTo>
                  <a:pt x="-102011" y="600528"/>
                  <a:pt x="-33976" y="746578"/>
                  <a:pt x="34060" y="892628"/>
                </a:cubicBezTo>
              </a:path>
            </a:pathLst>
          </a:custGeom>
          <a:noFill/>
          <a:ln w="57150">
            <a:solidFill>
              <a:srgbClr val="7CB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36" name="Slika 35">
            <a:extLst>
              <a:ext uri="{FF2B5EF4-FFF2-40B4-BE49-F238E27FC236}">
                <a16:creationId xmlns="" xmlns:a16="http://schemas.microsoft.com/office/drawing/2014/main" id="{1AD0F0B6-82D0-44EA-89E9-049FBC562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91323" flipH="1">
            <a:off x="8166964" y="5465322"/>
            <a:ext cx="437830" cy="404834"/>
          </a:xfrm>
          <a:prstGeom prst="rect">
            <a:avLst/>
          </a:prstGeom>
        </p:spPr>
      </p:pic>
      <p:sp>
        <p:nvSpPr>
          <p:cNvPr id="37" name="TekstniOkvir 36">
            <a:extLst>
              <a:ext uri="{FF2B5EF4-FFF2-40B4-BE49-F238E27FC236}">
                <a16:creationId xmlns="" xmlns:a16="http://schemas.microsoft.com/office/drawing/2014/main" id="{176ADB24-7F4E-49B1-88BC-D90C9D193413}"/>
              </a:ext>
            </a:extLst>
          </p:cNvPr>
          <p:cNvSpPr txBox="1"/>
          <p:nvPr/>
        </p:nvSpPr>
        <p:spPr>
          <a:xfrm>
            <a:off x="5155600" y="5608998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CB953"/>
                </a:solidFill>
              </a:rPr>
              <a:t>PASSIVE AGENT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="" xmlns:a16="http://schemas.microsoft.com/office/drawing/2014/main" id="{642EBC20-7B3E-462D-8591-750332808EF0}"/>
              </a:ext>
            </a:extLst>
          </p:cNvPr>
          <p:cNvSpPr txBox="1"/>
          <p:nvPr/>
        </p:nvSpPr>
        <p:spPr>
          <a:xfrm>
            <a:off x="3374849" y="5876830"/>
            <a:ext cx="43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photograph</a:t>
            </a:r>
            <a:r>
              <a:rPr lang="hr-HR" sz="2400" b="1" dirty="0" err="1">
                <a:solidFill>
                  <a:srgbClr val="7030A0"/>
                </a:solidFill>
              </a:rPr>
              <a:t>ed</a:t>
            </a:r>
            <a:r>
              <a:rPr lang="hr-HR" sz="2400" b="1" dirty="0"/>
              <a:t> </a:t>
            </a:r>
            <a:r>
              <a:rPr lang="hr-HR" sz="2400" dirty="0"/>
              <a:t>              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="" xmlns:a16="http://schemas.microsoft.com/office/drawing/2014/main" id="{18597D65-78AC-4B13-8733-17BC9DB6F618}"/>
              </a:ext>
            </a:extLst>
          </p:cNvPr>
          <p:cNvSpPr txBox="1"/>
          <p:nvPr/>
        </p:nvSpPr>
        <p:spPr>
          <a:xfrm>
            <a:off x="2989128" y="5903047"/>
            <a:ext cx="119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40" name="Slika 39">
            <a:extLst>
              <a:ext uri="{FF2B5EF4-FFF2-40B4-BE49-F238E27FC236}">
                <a16:creationId xmlns="" xmlns:a16="http://schemas.microsoft.com/office/drawing/2014/main" id="{6107D621-8566-4971-9F2A-2FD0C02591C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529613" flipH="1">
            <a:off x="3017331" y="5452157"/>
            <a:ext cx="437830" cy="404834"/>
          </a:xfrm>
          <a:prstGeom prst="rect">
            <a:avLst/>
          </a:prstGeom>
        </p:spPr>
      </p:pic>
      <p:sp>
        <p:nvSpPr>
          <p:cNvPr id="26" name="Prostoručno: oblik 25">
            <a:extLst>
              <a:ext uri="{FF2B5EF4-FFF2-40B4-BE49-F238E27FC236}">
                <a16:creationId xmlns="" xmlns:a16="http://schemas.microsoft.com/office/drawing/2014/main" id="{C4C3DFC9-E0AC-47ED-AC71-E74E234856CB}"/>
              </a:ext>
            </a:extLst>
          </p:cNvPr>
          <p:cNvSpPr/>
          <p:nvPr/>
        </p:nvSpPr>
        <p:spPr>
          <a:xfrm>
            <a:off x="3075671" y="4844143"/>
            <a:ext cx="2564881" cy="587828"/>
          </a:xfrm>
          <a:custGeom>
            <a:avLst/>
            <a:gdLst>
              <a:gd name="connsiteX0" fmla="*/ 2248055 w 2456636"/>
              <a:gd name="connsiteY0" fmla="*/ 0 h 587828"/>
              <a:gd name="connsiteX1" fmla="*/ 2269827 w 2456636"/>
              <a:gd name="connsiteY1" fmla="*/ 424543 h 587828"/>
              <a:gd name="connsiteX2" fmla="*/ 255970 w 2456636"/>
              <a:gd name="connsiteY2" fmla="*/ 370114 h 587828"/>
              <a:gd name="connsiteX3" fmla="*/ 92684 w 2456636"/>
              <a:gd name="connsiteY3" fmla="*/ 5878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636" h="587828">
                <a:moveTo>
                  <a:pt x="2248055" y="0"/>
                </a:moveTo>
                <a:cubicBezTo>
                  <a:pt x="2424948" y="181428"/>
                  <a:pt x="2601841" y="362857"/>
                  <a:pt x="2269827" y="424543"/>
                </a:cubicBezTo>
                <a:cubicBezTo>
                  <a:pt x="1937813" y="486229"/>
                  <a:pt x="618827" y="342900"/>
                  <a:pt x="255970" y="370114"/>
                </a:cubicBezTo>
                <a:cubicBezTo>
                  <a:pt x="-106887" y="397328"/>
                  <a:pt x="-7102" y="492578"/>
                  <a:pt x="92684" y="58782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TekstniOkvir 44">
            <a:extLst>
              <a:ext uri="{FF2B5EF4-FFF2-40B4-BE49-F238E27FC236}">
                <a16:creationId xmlns="" xmlns:a16="http://schemas.microsoft.com/office/drawing/2014/main" id="{B63F3B4C-D2B4-4B9F-93F1-1D1601B8B11B}"/>
              </a:ext>
            </a:extLst>
          </p:cNvPr>
          <p:cNvSpPr txBox="1"/>
          <p:nvPr/>
        </p:nvSpPr>
        <p:spPr>
          <a:xfrm>
            <a:off x="2458292" y="5654574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</a:rPr>
              <a:t>PAST PARTICIPLE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="" xmlns:a16="http://schemas.microsoft.com/office/drawing/2014/main" id="{286B895D-E34A-4330-8006-BACA368E196C}"/>
              </a:ext>
            </a:extLst>
          </p:cNvPr>
          <p:cNvSpPr txBox="1"/>
          <p:nvPr/>
        </p:nvSpPr>
        <p:spPr>
          <a:xfrm>
            <a:off x="2510288" y="5390645"/>
            <a:ext cx="423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</a:rPr>
              <a:t>VERB / glagol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="" xmlns:a16="http://schemas.microsoft.com/office/drawing/2014/main" id="{1D38D1CA-80FE-43F5-92C9-F8F8AB1BF1CB}"/>
              </a:ext>
            </a:extLst>
          </p:cNvPr>
          <p:cNvSpPr txBox="1"/>
          <p:nvPr/>
        </p:nvSpPr>
        <p:spPr>
          <a:xfrm>
            <a:off x="5697409" y="5903913"/>
            <a:ext cx="59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by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48" name="TekstniOkvir 47">
            <a:extLst>
              <a:ext uri="{FF2B5EF4-FFF2-40B4-BE49-F238E27FC236}">
                <a16:creationId xmlns="" xmlns:a16="http://schemas.microsoft.com/office/drawing/2014/main" id="{948E2330-B3DD-45E9-B20B-F1DAD3288E00}"/>
              </a:ext>
            </a:extLst>
          </p:cNvPr>
          <p:cNvSpPr txBox="1"/>
          <p:nvPr/>
        </p:nvSpPr>
        <p:spPr>
          <a:xfrm>
            <a:off x="8398537" y="4765615"/>
            <a:ext cx="42355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0070C0"/>
                </a:solidFill>
                <a:sym typeface="Wingdings" panose="05000000000000000000" pitchFamily="2" charset="2"/>
              </a:rPr>
              <a:t>PASSIVE</a:t>
            </a:r>
            <a:r>
              <a:rPr lang="hr-HR" sz="2400" dirty="0">
                <a:solidFill>
                  <a:srgbClr val="0070C0"/>
                </a:solidFill>
              </a:rPr>
              <a:t> VOICE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  <a:sym typeface="Wingdings" panose="05000000000000000000" pitchFamily="2" charset="2"/>
              </a:rPr>
              <a:t> </a:t>
            </a:r>
            <a:r>
              <a:rPr lang="hr-HR" dirty="0"/>
              <a:t>(subjekt „trpi” radnju;</a:t>
            </a:r>
          </a:p>
          <a:p>
            <a:pPr algn="ctr"/>
            <a:r>
              <a:rPr lang="hr-HR" dirty="0"/>
              <a:t>fokus je na radnji, a ne na </a:t>
            </a:r>
          </a:p>
          <a:p>
            <a:pPr algn="ctr"/>
            <a:r>
              <a:rPr lang="hr-HR" dirty="0"/>
              <a:t>osobi koja ju vrši)</a:t>
            </a:r>
          </a:p>
        </p:txBody>
      </p:sp>
    </p:spTree>
    <p:extLst>
      <p:ext uri="{BB962C8B-B14F-4D97-AF65-F5344CB8AC3E}">
        <p14:creationId xmlns="" xmlns:p14="http://schemas.microsoft.com/office/powerpoint/2010/main" val="143689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2" grpId="0" animBg="1"/>
      <p:bldP spid="32" grpId="0"/>
      <p:bldP spid="33" grpId="0"/>
      <p:bldP spid="34" grpId="0"/>
      <p:bldP spid="35" grpId="0" animBg="1"/>
      <p:bldP spid="37" grpId="0"/>
      <p:bldP spid="38" grpId="0"/>
      <p:bldP spid="39" grpId="0"/>
      <p:bldP spid="26" grpId="0" animBg="1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B07EE912-19EF-4462-9012-9FE716D7D931}"/>
              </a:ext>
            </a:extLst>
          </p:cNvPr>
          <p:cNvSpPr txBox="1"/>
          <p:nvPr/>
        </p:nvSpPr>
        <p:spPr>
          <a:xfrm>
            <a:off x="455493" y="292397"/>
            <a:ext cx="914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The</a:t>
            </a:r>
            <a:r>
              <a:rPr lang="hr-HR" sz="2400" b="1" dirty="0"/>
              <a:t> model </a:t>
            </a:r>
            <a:r>
              <a:rPr lang="hr-HR" sz="2400" b="1" dirty="0" err="1">
                <a:solidFill>
                  <a:srgbClr val="FF0000"/>
                </a:solidFill>
              </a:rPr>
              <a:t>is</a:t>
            </a:r>
            <a:r>
              <a:rPr lang="hr-HR" sz="2400" b="1" dirty="0"/>
              <a:t> </a:t>
            </a:r>
            <a:r>
              <a:rPr lang="hr-HR" sz="2400" b="1" dirty="0" err="1"/>
              <a:t>photograph</a:t>
            </a:r>
            <a:r>
              <a:rPr lang="hr-HR" sz="2400" b="1" dirty="0" err="1">
                <a:solidFill>
                  <a:srgbClr val="7030A0"/>
                </a:solidFill>
              </a:rPr>
              <a:t>ed</a:t>
            </a:r>
            <a:r>
              <a:rPr lang="hr-HR" sz="2400" b="1" dirty="0"/>
              <a:t> </a:t>
            </a:r>
            <a:r>
              <a:rPr lang="hr-HR" sz="2400" b="1" dirty="0" err="1">
                <a:solidFill>
                  <a:srgbClr val="00B0F0"/>
                </a:solidFill>
              </a:rPr>
              <a:t>by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photographer</a:t>
            </a:r>
            <a:r>
              <a:rPr lang="hr-HR" sz="2400" b="1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05A38121-55B3-4A28-8229-B4E1CB085BA2}"/>
              </a:ext>
            </a:extLst>
          </p:cNvPr>
          <p:cNvSpPr txBox="1"/>
          <p:nvPr/>
        </p:nvSpPr>
        <p:spPr>
          <a:xfrm>
            <a:off x="455494" y="1205890"/>
            <a:ext cx="1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CB953"/>
                </a:solidFill>
              </a:rPr>
              <a:t>SUBJECT</a:t>
            </a:r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F7600F99-7767-4BF3-8676-D6186072748F}"/>
              </a:ext>
            </a:extLst>
          </p:cNvPr>
          <p:cNvSpPr txBox="1"/>
          <p:nvPr/>
        </p:nvSpPr>
        <p:spPr>
          <a:xfrm>
            <a:off x="2248344" y="939649"/>
            <a:ext cx="289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PRESENT SIMPLE</a:t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 err="1">
                <a:solidFill>
                  <a:srgbClr val="FF0000"/>
                </a:solidFill>
              </a:rPr>
              <a:t>of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VERB TO BE</a:t>
            </a:r>
          </a:p>
          <a:p>
            <a:pPr algn="ctr"/>
            <a:r>
              <a:rPr lang="hr-HR" dirty="0">
                <a:solidFill>
                  <a:srgbClr val="FF0000"/>
                </a:solidFill>
              </a:rPr>
              <a:t>(am/</a:t>
            </a:r>
            <a:r>
              <a:rPr lang="hr-HR" dirty="0" err="1">
                <a:solidFill>
                  <a:srgbClr val="FF0000"/>
                </a:solidFill>
              </a:rPr>
              <a:t>is</a:t>
            </a:r>
            <a:r>
              <a:rPr lang="hr-HR" dirty="0">
                <a:solidFill>
                  <a:srgbClr val="FF0000"/>
                </a:solidFill>
              </a:rPr>
              <a:t>/are)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2C8552EE-4087-4805-AD80-8273BAC651C1}"/>
              </a:ext>
            </a:extLst>
          </p:cNvPr>
          <p:cNvSpPr txBox="1"/>
          <p:nvPr/>
        </p:nvSpPr>
        <p:spPr>
          <a:xfrm>
            <a:off x="5230013" y="939649"/>
            <a:ext cx="289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</a:rPr>
              <a:t>PAST PARTICIPLE</a:t>
            </a:r>
            <a:br>
              <a:rPr lang="hr-HR" dirty="0">
                <a:solidFill>
                  <a:srgbClr val="7030A0"/>
                </a:solidFill>
              </a:rPr>
            </a:br>
            <a:r>
              <a:rPr lang="hr-HR" dirty="0">
                <a:solidFill>
                  <a:srgbClr val="7030A0"/>
                </a:solidFill>
              </a:rPr>
              <a:t>(VERB + d/</a:t>
            </a:r>
            <a:r>
              <a:rPr lang="hr-HR" dirty="0" err="1">
                <a:solidFill>
                  <a:srgbClr val="7030A0"/>
                </a:solidFill>
              </a:rPr>
              <a:t>ed</a:t>
            </a:r>
            <a:r>
              <a:rPr lang="hr-HR" dirty="0">
                <a:solidFill>
                  <a:srgbClr val="7030A0"/>
                </a:solidFill>
              </a:rPr>
              <a:t>; </a:t>
            </a:r>
            <a:br>
              <a:rPr lang="hr-HR" dirty="0">
                <a:solidFill>
                  <a:srgbClr val="7030A0"/>
                </a:solidFill>
              </a:rPr>
            </a:br>
            <a:r>
              <a:rPr lang="hr-HR" dirty="0" err="1">
                <a:solidFill>
                  <a:srgbClr val="7030A0"/>
                </a:solidFill>
              </a:rPr>
              <a:t>or</a:t>
            </a:r>
            <a:r>
              <a:rPr lang="hr-HR" dirty="0">
                <a:solidFill>
                  <a:srgbClr val="7030A0"/>
                </a:solidFill>
              </a:rPr>
              <a:t> </a:t>
            </a:r>
            <a:r>
              <a:rPr lang="hr-HR" dirty="0" err="1">
                <a:solidFill>
                  <a:srgbClr val="7030A0"/>
                </a:solidFill>
              </a:rPr>
              <a:t>the</a:t>
            </a:r>
            <a:r>
              <a:rPr lang="hr-HR" dirty="0">
                <a:solidFill>
                  <a:srgbClr val="7030A0"/>
                </a:solidFill>
              </a:rPr>
              <a:t> 3rd </a:t>
            </a:r>
            <a:r>
              <a:rPr lang="hr-HR" dirty="0" err="1">
                <a:solidFill>
                  <a:srgbClr val="7030A0"/>
                </a:solidFill>
              </a:rPr>
              <a:t>column</a:t>
            </a:r>
            <a:r>
              <a:rPr lang="hr-HR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59F9B92D-4581-4B9B-9993-912B78A3F00A}"/>
              </a:ext>
            </a:extLst>
          </p:cNvPr>
          <p:cNvSpPr txBox="1"/>
          <p:nvPr/>
        </p:nvSpPr>
        <p:spPr>
          <a:xfrm>
            <a:off x="8439461" y="1234718"/>
            <a:ext cx="1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BY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37C5D7A1-7915-485E-ACF8-1F825E286CB7}"/>
              </a:ext>
            </a:extLst>
          </p:cNvPr>
          <p:cNvSpPr txBox="1"/>
          <p:nvPr/>
        </p:nvSpPr>
        <p:spPr>
          <a:xfrm>
            <a:off x="9703401" y="1242031"/>
            <a:ext cx="224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PASSIVE AGENT</a:t>
            </a:r>
            <a:endParaRPr lang="hr-H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Slikovni rezultat za plus sign clipart">
            <a:extLst>
              <a:ext uri="{FF2B5EF4-FFF2-40B4-BE49-F238E27FC236}">
                <a16:creationId xmlns="" xmlns:a16="http://schemas.microsoft.com/office/drawing/2014/main" id="{8127A2B6-4685-42A2-B9CF-23FF7AC1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61" y="1104181"/>
            <a:ext cx="455584" cy="543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ikovni rezultat za plus sign clipart">
            <a:extLst>
              <a:ext uri="{FF2B5EF4-FFF2-40B4-BE49-F238E27FC236}">
                <a16:creationId xmlns="" xmlns:a16="http://schemas.microsoft.com/office/drawing/2014/main" id="{12AD9758-C5AE-4C76-A7C5-5A7554A9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91" y="1242204"/>
            <a:ext cx="368767" cy="43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likovni rezultat za plus sign clipart">
            <a:extLst>
              <a:ext uri="{FF2B5EF4-FFF2-40B4-BE49-F238E27FC236}">
                <a16:creationId xmlns="" xmlns:a16="http://schemas.microsoft.com/office/drawing/2014/main" id="{33D1D11D-B10D-4B3A-96C8-2DAF9020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30" y="1224951"/>
            <a:ext cx="361730" cy="431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likovni rezultat za plus sign clipart">
            <a:extLst>
              <a:ext uri="{FF2B5EF4-FFF2-40B4-BE49-F238E27FC236}">
                <a16:creationId xmlns="" xmlns:a16="http://schemas.microsoft.com/office/drawing/2014/main" id="{D12A5CC5-BE40-47D7-B0ED-CE79D601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6" y="1240171"/>
            <a:ext cx="327802" cy="390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0B327EAB-2987-4775-81FD-9DAA3342D5A0}"/>
              </a:ext>
            </a:extLst>
          </p:cNvPr>
          <p:cNvSpPr txBox="1"/>
          <p:nvPr/>
        </p:nvSpPr>
        <p:spPr>
          <a:xfrm>
            <a:off x="799694" y="2426548"/>
            <a:ext cx="105926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kada je </a:t>
            </a:r>
            <a:r>
              <a:rPr lang="hr-HR" dirty="0" smtClean="0"/>
              <a:t>subjekt aktivne (ACTIVE VOICE) rečenice </a:t>
            </a:r>
            <a:r>
              <a:rPr lang="hr-HR" i="1" dirty="0">
                <a:solidFill>
                  <a:srgbClr val="7CB953"/>
                </a:solidFill>
              </a:rPr>
              <a:t>PEOPLE, SOMEONE, SOMEBODY, THEY… </a:t>
            </a:r>
            <a:r>
              <a:rPr lang="hr-HR" dirty="0"/>
              <a:t>onda ga u </a:t>
            </a:r>
            <a:r>
              <a:rPr lang="hr-HR" dirty="0" smtClean="0"/>
              <a:t>pasivnoj (PASSIVE VOICE) </a:t>
            </a:r>
            <a:r>
              <a:rPr lang="hr-HR" dirty="0"/>
              <a:t>rečenici možemo izbaciti</a:t>
            </a:r>
          </a:p>
          <a:p>
            <a:endParaRPr lang="hr-HR" dirty="0"/>
          </a:p>
          <a:p>
            <a:pPr algn="ctr"/>
            <a:r>
              <a:rPr lang="hr-HR" sz="2400" b="1" dirty="0" err="1">
                <a:solidFill>
                  <a:srgbClr val="7CB953"/>
                </a:solidFill>
              </a:rPr>
              <a:t>People</a:t>
            </a:r>
            <a:r>
              <a:rPr lang="hr-HR" sz="2400" dirty="0"/>
              <a:t> use </a:t>
            </a:r>
            <a:r>
              <a:rPr lang="hr-HR" sz="2400" dirty="0" err="1"/>
              <a:t>mobile</a:t>
            </a:r>
            <a:r>
              <a:rPr lang="hr-HR" sz="2400" dirty="0"/>
              <a:t> </a:t>
            </a:r>
            <a:r>
              <a:rPr lang="hr-HR" sz="2400" dirty="0" err="1"/>
              <a:t>phones</a:t>
            </a:r>
            <a:r>
              <a:rPr lang="hr-HR" sz="2400" dirty="0"/>
              <a:t>.</a:t>
            </a:r>
          </a:p>
          <a:p>
            <a:pPr algn="ctr"/>
            <a:r>
              <a:rPr lang="hr-HR" sz="2400" dirty="0"/>
              <a:t>Mobile </a:t>
            </a:r>
            <a:r>
              <a:rPr lang="hr-HR" sz="2400" dirty="0" err="1"/>
              <a:t>phones</a:t>
            </a:r>
            <a:r>
              <a:rPr lang="hr-HR" sz="2400" dirty="0"/>
              <a:t> are </a:t>
            </a:r>
            <a:r>
              <a:rPr lang="hr-HR" sz="2400" dirty="0" err="1"/>
              <a:t>used</a:t>
            </a:r>
            <a:r>
              <a:rPr lang="hr-HR" sz="2400" dirty="0"/>
              <a:t> </a:t>
            </a:r>
            <a:r>
              <a:rPr lang="hr-HR" sz="2400" strike="dblStrike" dirty="0" err="1">
                <a:solidFill>
                  <a:srgbClr val="7CB953"/>
                </a:solidFill>
              </a:rPr>
              <a:t>by</a:t>
            </a:r>
            <a:r>
              <a:rPr lang="hr-HR" sz="2400" strike="dblStrike" dirty="0">
                <a:solidFill>
                  <a:srgbClr val="7CB953"/>
                </a:solidFill>
              </a:rPr>
              <a:t> </a:t>
            </a:r>
            <a:r>
              <a:rPr lang="hr-HR" sz="2400" strike="dblStrike" dirty="0" err="1">
                <a:solidFill>
                  <a:srgbClr val="7CB953"/>
                </a:solidFill>
              </a:rPr>
              <a:t>people</a:t>
            </a:r>
            <a:r>
              <a:rPr lang="hr-HR" sz="2400" dirty="0"/>
              <a:t>.</a:t>
            </a:r>
          </a:p>
          <a:p>
            <a:pPr algn="ctr"/>
            <a:endParaRPr lang="hr-HR" sz="2400" dirty="0"/>
          </a:p>
          <a:p>
            <a:pPr marL="285750" indent="-285750">
              <a:buFontTx/>
              <a:buChar char="-"/>
            </a:pPr>
            <a:r>
              <a:rPr lang="hr-HR" dirty="0"/>
              <a:t>kada je subjekt </a:t>
            </a:r>
            <a:r>
              <a:rPr lang="hr-HR" dirty="0" smtClean="0"/>
              <a:t>aktivne (ACTIVE VOICE) rečenice </a:t>
            </a:r>
            <a:r>
              <a:rPr lang="hr-HR" i="1" dirty="0">
                <a:solidFill>
                  <a:srgbClr val="7CB953"/>
                </a:solidFill>
              </a:rPr>
              <a:t>OSOBNA ZAMJENICA U NOMINATIVU (</a:t>
            </a:r>
            <a:r>
              <a:rPr lang="hr-HR" b="1" i="1" dirty="0">
                <a:solidFill>
                  <a:srgbClr val="7CB953"/>
                </a:solidFill>
              </a:rPr>
              <a:t>SUBJECT PRONOUN</a:t>
            </a:r>
            <a:r>
              <a:rPr lang="hr-HR" i="1" dirty="0">
                <a:solidFill>
                  <a:srgbClr val="7CB953"/>
                </a:solidFill>
              </a:rPr>
              <a:t>)</a:t>
            </a:r>
            <a:r>
              <a:rPr lang="hr-HR" i="1" dirty="0"/>
              <a:t> </a:t>
            </a:r>
            <a:r>
              <a:rPr lang="hr-HR" dirty="0"/>
              <a:t>onda ju u </a:t>
            </a:r>
            <a:r>
              <a:rPr lang="hr-HR" dirty="0" smtClean="0"/>
              <a:t>pasivnoj (PASSIVE VOICE) </a:t>
            </a:r>
            <a:r>
              <a:rPr lang="hr-HR" dirty="0"/>
              <a:t>rečenici zamjenjujemo sa </a:t>
            </a:r>
            <a:r>
              <a:rPr lang="hr-HR" i="1" dirty="0">
                <a:solidFill>
                  <a:srgbClr val="7CB953"/>
                </a:solidFill>
              </a:rPr>
              <a:t>OSOBNOM ZAMJENICOM U AKUZATIVU (</a:t>
            </a:r>
            <a:r>
              <a:rPr lang="hr-HR" b="1" i="1" dirty="0">
                <a:solidFill>
                  <a:srgbClr val="7CB953"/>
                </a:solidFill>
              </a:rPr>
              <a:t>OBJECT PRONOUN</a:t>
            </a:r>
            <a:r>
              <a:rPr lang="hr-HR" i="1" dirty="0" smtClean="0">
                <a:solidFill>
                  <a:srgbClr val="7CB953"/>
                </a:solidFill>
              </a:rPr>
              <a:t>)</a:t>
            </a:r>
            <a:endParaRPr lang="hr-HR" dirty="0"/>
          </a:p>
          <a:p>
            <a:pPr algn="ctr"/>
            <a:r>
              <a:rPr lang="hr-HR" sz="2400" b="1" dirty="0" err="1">
                <a:solidFill>
                  <a:srgbClr val="7CB953"/>
                </a:solidFill>
              </a:rPr>
              <a:t>She</a:t>
            </a:r>
            <a:r>
              <a:rPr lang="hr-HR" sz="2400" dirty="0"/>
              <a:t> </a:t>
            </a:r>
            <a:r>
              <a:rPr lang="hr-HR" sz="2400" dirty="0" err="1"/>
              <a:t>teaches</a:t>
            </a:r>
            <a:r>
              <a:rPr lang="hr-HR" sz="2400" dirty="0"/>
              <a:t> </a:t>
            </a:r>
            <a:r>
              <a:rPr lang="hr-HR" sz="2400" dirty="0" err="1"/>
              <a:t>my</a:t>
            </a:r>
            <a:r>
              <a:rPr lang="hr-HR" sz="2400" dirty="0"/>
              <a:t> </a:t>
            </a:r>
            <a:r>
              <a:rPr lang="hr-HR" sz="2400" dirty="0" err="1"/>
              <a:t>sister</a:t>
            </a:r>
            <a:r>
              <a:rPr lang="hr-HR" sz="2400" dirty="0"/>
              <a:t>.</a:t>
            </a:r>
          </a:p>
          <a:p>
            <a:pPr algn="ctr"/>
            <a:r>
              <a:rPr lang="hr-HR" sz="2400" dirty="0"/>
              <a:t>My </a:t>
            </a:r>
            <a:r>
              <a:rPr lang="hr-HR" sz="2400" dirty="0" err="1"/>
              <a:t>sister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taught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b="1" dirty="0" err="1">
                <a:solidFill>
                  <a:srgbClr val="7CB953"/>
                </a:solidFill>
              </a:rPr>
              <a:t>her</a:t>
            </a:r>
            <a:r>
              <a:rPr lang="hr-HR" sz="2400" dirty="0"/>
              <a:t>.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3286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4382" y="257909"/>
            <a:ext cx="10508004" cy="6600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3200" b="1" dirty="0" smtClean="0"/>
          </a:p>
          <a:p>
            <a:pPr marL="0" indent="0" algn="ctr">
              <a:buNone/>
            </a:pPr>
            <a:r>
              <a:rPr lang="hr-HR" sz="3200" b="1" dirty="0" smtClean="0"/>
              <a:t>ACTIVE </a:t>
            </a:r>
            <a:r>
              <a:rPr lang="hr-HR" sz="3200" b="1" dirty="0"/>
              <a:t>VOICE:</a:t>
            </a:r>
            <a:br>
              <a:rPr lang="hr-HR" sz="3200" b="1" dirty="0"/>
            </a:br>
            <a:r>
              <a:rPr lang="hr-HR" sz="4000" dirty="0" err="1"/>
              <a:t>The</a:t>
            </a:r>
            <a:r>
              <a:rPr lang="hr-HR" sz="4000" dirty="0"/>
              <a:t> Wright </a:t>
            </a:r>
            <a:r>
              <a:rPr lang="hr-HR" sz="4000" dirty="0" err="1"/>
              <a:t>brothers</a:t>
            </a:r>
            <a:r>
              <a:rPr lang="hr-HR" sz="4000" dirty="0"/>
              <a:t> </a:t>
            </a:r>
            <a:r>
              <a:rPr lang="hr-HR" sz="4000" dirty="0" err="1">
                <a:solidFill>
                  <a:srgbClr val="FF0000"/>
                </a:solidFill>
              </a:rPr>
              <a:t>invented</a:t>
            </a:r>
            <a:r>
              <a:rPr lang="hr-HR" sz="4000" dirty="0"/>
              <a:t> </a:t>
            </a:r>
            <a:r>
              <a:rPr lang="hr-HR" sz="4000" dirty="0" err="1"/>
              <a:t>airplanes</a:t>
            </a:r>
            <a:r>
              <a:rPr lang="hr-HR" sz="4000" dirty="0"/>
              <a:t>.</a:t>
            </a:r>
          </a:p>
          <a:p>
            <a:pPr marL="0" indent="0" algn="ctr">
              <a:buNone/>
            </a:pPr>
            <a:r>
              <a:rPr lang="hr-HR" sz="3200" dirty="0"/>
              <a:t>                    </a:t>
            </a:r>
            <a:endParaRPr lang="hr-HR" sz="3200" b="1" dirty="0"/>
          </a:p>
          <a:p>
            <a:pPr marL="0" indent="0" algn="ctr">
              <a:buNone/>
            </a:pPr>
            <a:r>
              <a:rPr lang="hr-HR" sz="3200" b="1" dirty="0"/>
              <a:t>PASSIVE VOICE</a:t>
            </a:r>
            <a:r>
              <a:rPr lang="hr-HR" sz="3200" b="1" dirty="0" smtClean="0"/>
              <a:t>:</a:t>
            </a:r>
            <a:endParaRPr lang="hr-HR" sz="3200" dirty="0"/>
          </a:p>
          <a:p>
            <a:pPr marL="0" indent="0" algn="ctr">
              <a:buNone/>
            </a:pPr>
            <a:r>
              <a:rPr lang="hr-HR" sz="4000" dirty="0" err="1"/>
              <a:t>Airplanes</a:t>
            </a:r>
            <a:r>
              <a:rPr lang="hr-HR" sz="4000" dirty="0"/>
              <a:t> </a:t>
            </a:r>
            <a:r>
              <a:rPr lang="hr-HR" sz="4000" dirty="0" err="1">
                <a:solidFill>
                  <a:srgbClr val="FF0000"/>
                </a:solidFill>
              </a:rPr>
              <a:t>were</a:t>
            </a:r>
            <a:r>
              <a:rPr lang="hr-HR" sz="4000" dirty="0"/>
              <a:t> </a:t>
            </a:r>
            <a:r>
              <a:rPr lang="hr-HR" sz="4000" dirty="0" err="1">
                <a:solidFill>
                  <a:srgbClr val="7030A0"/>
                </a:solidFill>
              </a:rPr>
              <a:t>invented</a:t>
            </a:r>
            <a:r>
              <a:rPr lang="hr-HR" sz="4000" dirty="0"/>
              <a:t> </a:t>
            </a:r>
            <a:r>
              <a:rPr lang="hr-HR" sz="4000" b="1" dirty="0" err="1">
                <a:solidFill>
                  <a:srgbClr val="00B0F0"/>
                </a:solidFill>
              </a:rPr>
              <a:t>by</a:t>
            </a:r>
            <a:r>
              <a:rPr lang="hr-HR" sz="4000" dirty="0"/>
              <a:t> </a:t>
            </a:r>
            <a:r>
              <a:rPr lang="hr-HR" sz="4000" dirty="0" err="1"/>
              <a:t>the</a:t>
            </a:r>
            <a:r>
              <a:rPr lang="hr-HR" sz="4000" dirty="0"/>
              <a:t> Wright </a:t>
            </a:r>
            <a:r>
              <a:rPr lang="hr-HR" sz="4000" dirty="0" err="1"/>
              <a:t>brothers</a:t>
            </a:r>
            <a:r>
              <a:rPr lang="hr-HR" sz="4000" dirty="0"/>
              <a:t>.</a:t>
            </a:r>
          </a:p>
          <a:p>
            <a:pPr marL="0" indent="0" algn="ctr">
              <a:buNone/>
            </a:pPr>
            <a:endParaRPr lang="hr-HR" sz="3200" u="sng" dirty="0" smtClean="0"/>
          </a:p>
          <a:p>
            <a:pPr marL="0" indent="0" algn="ctr">
              <a:buNone/>
            </a:pPr>
            <a:r>
              <a:rPr lang="hr-HR" sz="3200" u="sng" dirty="0" smtClean="0"/>
              <a:t>PAST </a:t>
            </a:r>
            <a:r>
              <a:rPr lang="hr-HR" sz="3200" u="sng" dirty="0"/>
              <a:t>SIMPLE </a:t>
            </a:r>
            <a:r>
              <a:rPr lang="hr-HR" sz="3200" dirty="0"/>
              <a:t>FORM OF THE VERB </a:t>
            </a:r>
            <a:r>
              <a:rPr lang="hr-HR" sz="3200" b="1" i="1" dirty="0">
                <a:solidFill>
                  <a:srgbClr val="FF0000"/>
                </a:solidFill>
              </a:rPr>
              <a:t>TO BE </a:t>
            </a:r>
            <a:r>
              <a:rPr lang="hr-HR" sz="3200" dirty="0"/>
              <a:t>+ </a:t>
            </a:r>
            <a:r>
              <a:rPr lang="hr-HR" sz="3200" b="1" i="1" dirty="0">
                <a:solidFill>
                  <a:srgbClr val="7030A0"/>
                </a:solidFill>
              </a:rPr>
              <a:t>PAST PARTICIPLE</a:t>
            </a:r>
          </a:p>
          <a:p>
            <a:pPr marL="0" indent="0" algn="ctr">
              <a:buNone/>
            </a:pPr>
            <a:endParaRPr lang="hr-HR" sz="4000" dirty="0"/>
          </a:p>
        </p:txBody>
      </p:sp>
      <p:sp>
        <p:nvSpPr>
          <p:cNvPr id="4" name="Rectangle 3"/>
          <p:cNvSpPr/>
          <p:nvPr/>
        </p:nvSpPr>
        <p:spPr>
          <a:xfrm>
            <a:off x="395082" y="345858"/>
            <a:ext cx="2636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u="sng" dirty="0" smtClean="0"/>
              <a:t>PAST SIMPLE</a:t>
            </a:r>
            <a:endParaRPr lang="hr-HR" sz="3600" b="1" dirty="0"/>
          </a:p>
        </p:txBody>
      </p:sp>
    </p:spTree>
    <p:extLst>
      <p:ext uri="{BB962C8B-B14F-4D97-AF65-F5344CB8AC3E}">
        <p14:creationId xmlns="" xmlns:p14="http://schemas.microsoft.com/office/powerpoint/2010/main" val="231767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9352" y="170827"/>
            <a:ext cx="10754189" cy="6497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3200" b="1" dirty="0" smtClean="0"/>
          </a:p>
          <a:p>
            <a:pPr marL="0" indent="0" algn="ctr">
              <a:buNone/>
            </a:pPr>
            <a:r>
              <a:rPr lang="hr-HR" sz="3200" b="1" dirty="0" smtClean="0"/>
              <a:t>ACTIVE </a:t>
            </a:r>
            <a:r>
              <a:rPr lang="hr-HR" sz="3200" b="1" dirty="0"/>
              <a:t>VOICE: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Sandy </a:t>
            </a:r>
            <a:r>
              <a:rPr lang="hr-HR" sz="4000" dirty="0" err="1">
                <a:solidFill>
                  <a:srgbClr val="FF0000"/>
                </a:solidFill>
              </a:rPr>
              <a:t>will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FF0000"/>
                </a:solidFill>
              </a:rPr>
              <a:t>write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 smtClean="0"/>
              <a:t>email</a:t>
            </a:r>
            <a:r>
              <a:rPr lang="hr-HR" sz="4000" dirty="0"/>
              <a:t>.</a:t>
            </a:r>
          </a:p>
          <a:p>
            <a:pPr marL="0" indent="0">
              <a:buNone/>
            </a:pPr>
            <a:r>
              <a:rPr lang="hr-HR" sz="4000" dirty="0"/>
              <a:t>                                 </a:t>
            </a:r>
            <a:endParaRPr lang="hr-HR" sz="3200" b="1" dirty="0"/>
          </a:p>
          <a:p>
            <a:pPr marL="0" indent="0" algn="ctr">
              <a:buNone/>
            </a:pPr>
            <a:r>
              <a:rPr lang="hr-HR" sz="3200" b="1" dirty="0"/>
              <a:t>PASSIVE VOICE</a:t>
            </a:r>
            <a:r>
              <a:rPr lang="hr-HR" sz="3200" b="1" dirty="0" smtClean="0"/>
              <a:t>:</a:t>
            </a:r>
            <a:endParaRPr lang="hr-HR" sz="3200" dirty="0"/>
          </a:p>
          <a:p>
            <a:pPr marL="0" indent="0" algn="ctr">
              <a:buNone/>
            </a:pP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 smtClean="0"/>
              <a:t>email</a:t>
            </a:r>
            <a:r>
              <a:rPr lang="hr-HR" sz="4000" dirty="0" smtClean="0"/>
              <a:t> </a:t>
            </a:r>
            <a:r>
              <a:rPr lang="hr-HR" sz="4000" dirty="0" err="1">
                <a:solidFill>
                  <a:srgbClr val="FF0000"/>
                </a:solidFill>
              </a:rPr>
              <a:t>will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FF0000"/>
                </a:solidFill>
              </a:rPr>
              <a:t>be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7030A0"/>
                </a:solidFill>
              </a:rPr>
              <a:t>written</a:t>
            </a:r>
            <a:r>
              <a:rPr lang="hr-HR" sz="4000" dirty="0"/>
              <a:t> </a:t>
            </a:r>
            <a:r>
              <a:rPr lang="hr-HR" sz="4000" b="1" dirty="0" err="1">
                <a:solidFill>
                  <a:srgbClr val="00B0F0"/>
                </a:solidFill>
              </a:rPr>
              <a:t>by</a:t>
            </a:r>
            <a:r>
              <a:rPr lang="hr-HR" sz="4000" dirty="0"/>
              <a:t> </a:t>
            </a:r>
            <a:r>
              <a:rPr lang="hr-HR" sz="4000" dirty="0" err="1"/>
              <a:t>Sandy</a:t>
            </a:r>
            <a:r>
              <a:rPr lang="hr-HR" sz="4000" dirty="0"/>
              <a:t>.</a:t>
            </a:r>
          </a:p>
          <a:p>
            <a:pPr marL="0" indent="0" algn="ctr">
              <a:buNone/>
            </a:pPr>
            <a:endParaRPr lang="hr-HR" sz="3200" u="sng" dirty="0" smtClean="0"/>
          </a:p>
          <a:p>
            <a:pPr marL="0" indent="0" algn="ctr">
              <a:buNone/>
            </a:pPr>
            <a:r>
              <a:rPr lang="hr-HR" sz="3200" u="sng" dirty="0" smtClean="0"/>
              <a:t>FUTURE </a:t>
            </a:r>
            <a:r>
              <a:rPr lang="hr-HR" sz="3200" u="sng" dirty="0"/>
              <a:t>SIMPLE </a:t>
            </a:r>
            <a:r>
              <a:rPr lang="hr-HR" sz="3200" dirty="0"/>
              <a:t>FORM OF THE VERB </a:t>
            </a:r>
            <a:r>
              <a:rPr lang="hr-HR" sz="3200" b="1" i="1" dirty="0">
                <a:solidFill>
                  <a:srgbClr val="FF0000"/>
                </a:solidFill>
              </a:rPr>
              <a:t>TO BE </a:t>
            </a:r>
            <a:r>
              <a:rPr lang="hr-HR" sz="3200" dirty="0"/>
              <a:t>+ </a:t>
            </a:r>
            <a:r>
              <a:rPr lang="hr-HR" sz="3200" b="1" i="1" dirty="0">
                <a:solidFill>
                  <a:srgbClr val="7030A0"/>
                </a:solidFill>
              </a:rPr>
              <a:t>PAST PARTICIPLE</a:t>
            </a:r>
          </a:p>
          <a:p>
            <a:pPr marL="0" indent="0" algn="ctr">
              <a:buNone/>
            </a:pPr>
            <a:endParaRPr lang="hr-HR" sz="4000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="" xmlns:a16="http://schemas.microsoft.com/office/drawing/2014/main" id="{BD012A0C-0C7D-43F7-9C51-40C560284C2A}"/>
              </a:ext>
            </a:extLst>
          </p:cNvPr>
          <p:cNvSpPr txBox="1">
            <a:spLocks/>
          </p:cNvSpPr>
          <p:nvPr/>
        </p:nvSpPr>
        <p:spPr>
          <a:xfrm>
            <a:off x="414069" y="5041719"/>
            <a:ext cx="12154794" cy="181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i="1" dirty="0" smtClean="0"/>
              <a:t>More </a:t>
            </a:r>
            <a:r>
              <a:rPr lang="hr-HR" sz="2000" i="1" dirty="0" err="1" smtClean="0"/>
              <a:t>info</a:t>
            </a:r>
            <a:r>
              <a:rPr lang="hr-HR" sz="2000" i="1" dirty="0" smtClean="0"/>
              <a:t>:</a:t>
            </a:r>
            <a:br>
              <a:rPr lang="hr-HR" sz="2000" i="1" dirty="0" smtClean="0"/>
            </a:br>
            <a:r>
              <a:rPr lang="hr-HR" sz="2000" i="1" dirty="0" smtClean="0">
                <a:hlinkClick r:id="rId2"/>
              </a:rPr>
              <a:t>https</a:t>
            </a:r>
            <a:r>
              <a:rPr lang="hr-HR" sz="2000" i="1" dirty="0">
                <a:hlinkClick r:id="rId2"/>
              </a:rPr>
              <a:t>://</a:t>
            </a:r>
            <a:r>
              <a:rPr lang="hr-HR" sz="2000" i="1" dirty="0" smtClean="0">
                <a:hlinkClick r:id="rId2"/>
              </a:rPr>
              <a:t>youtu.be/iGNux1MF6Ko</a:t>
            </a:r>
            <a:endParaRPr lang="hr-HR" sz="2000" b="1" dirty="0" smtClean="0"/>
          </a:p>
          <a:p>
            <a:pPr marL="0" indent="0" algn="ctr">
              <a:buNone/>
            </a:pPr>
            <a:r>
              <a:rPr lang="hr-HR" sz="2000" b="1" dirty="0" err="1" smtClean="0"/>
              <a:t>Check</a:t>
            </a:r>
            <a:r>
              <a:rPr lang="hr-HR" sz="2000" b="1" dirty="0" smtClean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learnt</a:t>
            </a:r>
            <a:r>
              <a:rPr lang="hr-HR" sz="2000" b="1" dirty="0"/>
              <a:t>.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3"/>
              </a:rPr>
              <a:t>https://www.bookwidgets.com/play/9CA7F97</a:t>
            </a: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endParaRPr lang="hr-HR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405442" y="458002"/>
            <a:ext cx="3355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u="sng" dirty="0" smtClean="0"/>
              <a:t>FUTURE SIMPLE</a:t>
            </a:r>
            <a:endParaRPr lang="hr-HR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0615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809</Words>
  <Application>Microsoft Office PowerPoint</Application>
  <PresentationFormat>Custom</PresentationFormat>
  <Paragraphs>142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sustava Office</vt:lpstr>
      <vt:lpstr>UNIT 7; Choices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08_U7_L2_Super_food</dc:title>
  <dc:subject>Engleski jezik</dc:subject>
  <dc:creator>Siniša Vuksan</dc:creator>
  <cp:keywords>engleski jezik; školska knjiga; footsteps 4; siniša vuksan</cp:keywords>
  <cp:lastModifiedBy>sk-sivos</cp:lastModifiedBy>
  <cp:revision>314</cp:revision>
  <dcterms:created xsi:type="dcterms:W3CDTF">2020-09-12T11:20:19Z</dcterms:created>
  <dcterms:modified xsi:type="dcterms:W3CDTF">2022-03-11T09:53:35Z</dcterms:modified>
  <cp:category>8. razred</cp:category>
</cp:coreProperties>
</file>